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7" r:id="rId3"/>
    <p:sldId id="258" r:id="rId4"/>
    <p:sldId id="262" r:id="rId5"/>
    <p:sldId id="263" r:id="rId6"/>
    <p:sldId id="264" r:id="rId7"/>
    <p:sldId id="259"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7" r:id="rId22"/>
    <p:sldId id="279" r:id="rId23"/>
    <p:sldId id="280" r:id="rId24"/>
    <p:sldId id="281" r:id="rId25"/>
    <p:sldId id="282" r:id="rId26"/>
    <p:sldId id="260" r:id="rId27"/>
    <p:sldId id="26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8B1"/>
    <a:srgbClr val="A4DBE8"/>
    <a:srgbClr val="049E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77095A-0560-4BF6-B253-874F95F848A7}" v="143" dt="2022-03-04T12:05:08.6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60" d="100"/>
          <a:sy n="160" d="100"/>
        </p:scale>
        <p:origin x="258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 Hongyuan" userId="367ae38049d1881a" providerId="LiveId" clId="{CC77095A-0560-4BF6-B253-874F95F848A7}"/>
    <pc:docChg chg="undo custSel addSld modSld sldOrd">
      <pc:chgData name="Ma Hongyuan" userId="367ae38049d1881a" providerId="LiveId" clId="{CC77095A-0560-4BF6-B253-874F95F848A7}" dt="2022-03-04T12:05:17.060" v="2674" actId="13926"/>
      <pc:docMkLst>
        <pc:docMk/>
      </pc:docMkLst>
      <pc:sldChg chg="addSp modSp mod">
        <pc:chgData name="Ma Hongyuan" userId="367ae38049d1881a" providerId="LiveId" clId="{CC77095A-0560-4BF6-B253-874F95F848A7}" dt="2022-03-04T12:05:17.060" v="2674" actId="13926"/>
        <pc:sldMkLst>
          <pc:docMk/>
          <pc:sldMk cId="796322951" sldId="256"/>
        </pc:sldMkLst>
        <pc:spChg chg="add mod">
          <ac:chgData name="Ma Hongyuan" userId="367ae38049d1881a" providerId="LiveId" clId="{CC77095A-0560-4BF6-B253-874F95F848A7}" dt="2022-03-04T12:05:17.060" v="2674" actId="13926"/>
          <ac:spMkLst>
            <pc:docMk/>
            <pc:sldMk cId="796322951" sldId="256"/>
            <ac:spMk id="5" creationId="{EB760E3F-6515-4E76-BBB4-1EC58DD4C651}"/>
          </ac:spMkLst>
        </pc:spChg>
      </pc:sldChg>
      <pc:sldChg chg="modSp mod">
        <pc:chgData name="Ma Hongyuan" userId="367ae38049d1881a" providerId="LiveId" clId="{CC77095A-0560-4BF6-B253-874F95F848A7}" dt="2022-02-23T11:13:40.711" v="2654" actId="403"/>
        <pc:sldMkLst>
          <pc:docMk/>
          <pc:sldMk cId="3056459076" sldId="257"/>
        </pc:sldMkLst>
        <pc:spChg chg="mod">
          <ac:chgData name="Ma Hongyuan" userId="367ae38049d1881a" providerId="LiveId" clId="{CC77095A-0560-4BF6-B253-874F95F848A7}" dt="2022-02-23T11:13:40.711" v="2654" actId="403"/>
          <ac:spMkLst>
            <pc:docMk/>
            <pc:sldMk cId="3056459076" sldId="257"/>
            <ac:spMk id="7" creationId="{9336C7DD-6DA2-49A2-B6C3-0FFE8A65B0CD}"/>
          </ac:spMkLst>
        </pc:spChg>
      </pc:sldChg>
      <pc:sldChg chg="modSp">
        <pc:chgData name="Ma Hongyuan" userId="367ae38049d1881a" providerId="LiveId" clId="{CC77095A-0560-4BF6-B253-874F95F848A7}" dt="2022-02-23T09:02:40.967" v="896"/>
        <pc:sldMkLst>
          <pc:docMk/>
          <pc:sldMk cId="1298744482" sldId="259"/>
        </pc:sldMkLst>
        <pc:spChg chg="mod">
          <ac:chgData name="Ma Hongyuan" userId="367ae38049d1881a" providerId="LiveId" clId="{CC77095A-0560-4BF6-B253-874F95F848A7}" dt="2022-02-23T09:02:40.967" v="896"/>
          <ac:spMkLst>
            <pc:docMk/>
            <pc:sldMk cId="1298744482" sldId="259"/>
            <ac:spMk id="11" creationId="{BB736BD3-078B-4ED8-A85C-B67B8C215869}"/>
          </ac:spMkLst>
        </pc:spChg>
      </pc:sldChg>
      <pc:sldChg chg="addSp delSp modSp mod">
        <pc:chgData name="Ma Hongyuan" userId="367ae38049d1881a" providerId="LiveId" clId="{CC77095A-0560-4BF6-B253-874F95F848A7}" dt="2022-02-23T11:14:23.790" v="2655" actId="20577"/>
        <pc:sldMkLst>
          <pc:docMk/>
          <pc:sldMk cId="401525140" sldId="260"/>
        </pc:sldMkLst>
        <pc:spChg chg="add del mod">
          <ac:chgData name="Ma Hongyuan" userId="367ae38049d1881a" providerId="LiveId" clId="{CC77095A-0560-4BF6-B253-874F95F848A7}" dt="2022-02-23T11:05:22.195" v="2388" actId="478"/>
          <ac:spMkLst>
            <pc:docMk/>
            <pc:sldMk cId="401525140" sldId="260"/>
            <ac:spMk id="3" creationId="{F5CCD84A-0308-4B6C-A15E-0A96423D1A6B}"/>
          </ac:spMkLst>
        </pc:spChg>
        <pc:spChg chg="mod">
          <ac:chgData name="Ma Hongyuan" userId="367ae38049d1881a" providerId="LiveId" clId="{CC77095A-0560-4BF6-B253-874F95F848A7}" dt="2022-02-23T11:14:23.790" v="2655" actId="20577"/>
          <ac:spMkLst>
            <pc:docMk/>
            <pc:sldMk cId="401525140" sldId="260"/>
            <ac:spMk id="7" creationId="{9336C7DD-6DA2-49A2-B6C3-0FFE8A65B0CD}"/>
          </ac:spMkLst>
        </pc:spChg>
        <pc:graphicFrameChg chg="add del mod modGraphic">
          <ac:chgData name="Ma Hongyuan" userId="367ae38049d1881a" providerId="LiveId" clId="{CC77095A-0560-4BF6-B253-874F95F848A7}" dt="2022-02-23T11:07:41.253" v="2424" actId="478"/>
          <ac:graphicFrameMkLst>
            <pc:docMk/>
            <pc:sldMk cId="401525140" sldId="260"/>
            <ac:graphicFrameMk id="2" creationId="{6B7A182D-1125-41C8-91A3-F328E1E03F31}"/>
          </ac:graphicFrameMkLst>
        </pc:graphicFrameChg>
      </pc:sldChg>
      <pc:sldChg chg="modSp mod">
        <pc:chgData name="Ma Hongyuan" userId="367ae38049d1881a" providerId="LiveId" clId="{CC77095A-0560-4BF6-B253-874F95F848A7}" dt="2022-02-23T09:46:43.069" v="1300" actId="20577"/>
        <pc:sldMkLst>
          <pc:docMk/>
          <pc:sldMk cId="2394787659" sldId="264"/>
        </pc:sldMkLst>
        <pc:spChg chg="mod">
          <ac:chgData name="Ma Hongyuan" userId="367ae38049d1881a" providerId="LiveId" clId="{CC77095A-0560-4BF6-B253-874F95F848A7}" dt="2022-02-23T09:46:43.069" v="1300" actId="20577"/>
          <ac:spMkLst>
            <pc:docMk/>
            <pc:sldMk cId="2394787659" sldId="264"/>
            <ac:spMk id="7" creationId="{9336C7DD-6DA2-49A2-B6C3-0FFE8A65B0CD}"/>
          </ac:spMkLst>
        </pc:spChg>
      </pc:sldChg>
      <pc:sldChg chg="modSp">
        <pc:chgData name="Ma Hongyuan" userId="367ae38049d1881a" providerId="LiveId" clId="{CC77095A-0560-4BF6-B253-874F95F848A7}" dt="2022-02-23T09:02:38.665" v="895"/>
        <pc:sldMkLst>
          <pc:docMk/>
          <pc:sldMk cId="2561114507" sldId="265"/>
        </pc:sldMkLst>
        <pc:spChg chg="mod">
          <ac:chgData name="Ma Hongyuan" userId="367ae38049d1881a" providerId="LiveId" clId="{CC77095A-0560-4BF6-B253-874F95F848A7}" dt="2022-02-23T09:02:38.665" v="895"/>
          <ac:spMkLst>
            <pc:docMk/>
            <pc:sldMk cId="2561114507" sldId="265"/>
            <ac:spMk id="11" creationId="{BB736BD3-078B-4ED8-A85C-B67B8C215869}"/>
          </ac:spMkLst>
        </pc:spChg>
      </pc:sldChg>
      <pc:sldChg chg="modSp mod">
        <pc:chgData name="Ma Hongyuan" userId="367ae38049d1881a" providerId="LiveId" clId="{CC77095A-0560-4BF6-B253-874F95F848A7}" dt="2022-02-23T09:45:13.225" v="1296" actId="20577"/>
        <pc:sldMkLst>
          <pc:docMk/>
          <pc:sldMk cId="3072046431" sldId="266"/>
        </pc:sldMkLst>
        <pc:spChg chg="mod">
          <ac:chgData name="Ma Hongyuan" userId="367ae38049d1881a" providerId="LiveId" clId="{CC77095A-0560-4BF6-B253-874F95F848A7}" dt="2022-02-23T09:44:26.082" v="1285" actId="1076"/>
          <ac:spMkLst>
            <pc:docMk/>
            <pc:sldMk cId="3072046431" sldId="266"/>
            <ac:spMk id="3" creationId="{A3622619-3CBE-4FEF-AC23-14FB5F4E64A8}"/>
          </ac:spMkLst>
        </pc:spChg>
        <pc:spChg chg="mod">
          <ac:chgData name="Ma Hongyuan" userId="367ae38049d1881a" providerId="LiveId" clId="{CC77095A-0560-4BF6-B253-874F95F848A7}" dt="2022-02-23T09:45:13.225" v="1296" actId="20577"/>
          <ac:spMkLst>
            <pc:docMk/>
            <pc:sldMk cId="3072046431" sldId="266"/>
            <ac:spMk id="7" creationId="{9336C7DD-6DA2-49A2-B6C3-0FFE8A65B0CD}"/>
          </ac:spMkLst>
        </pc:spChg>
        <pc:spChg chg="mod">
          <ac:chgData name="Ma Hongyuan" userId="367ae38049d1881a" providerId="LiveId" clId="{CC77095A-0560-4BF6-B253-874F95F848A7}" dt="2022-02-23T09:02:35.613" v="894"/>
          <ac:spMkLst>
            <pc:docMk/>
            <pc:sldMk cId="3072046431" sldId="266"/>
            <ac:spMk id="11" creationId="{BB736BD3-078B-4ED8-A85C-B67B8C215869}"/>
          </ac:spMkLst>
        </pc:spChg>
        <pc:picChg chg="mod">
          <ac:chgData name="Ma Hongyuan" userId="367ae38049d1881a" providerId="LiveId" clId="{CC77095A-0560-4BF6-B253-874F95F848A7}" dt="2022-02-23T09:44:37.079" v="1292" actId="1076"/>
          <ac:picMkLst>
            <pc:docMk/>
            <pc:sldMk cId="3072046431" sldId="266"/>
            <ac:picMk id="14" creationId="{262C349E-CB13-46AE-9D2D-39323C9F5417}"/>
          </ac:picMkLst>
        </pc:picChg>
        <pc:picChg chg="mod">
          <ac:chgData name="Ma Hongyuan" userId="367ae38049d1881a" providerId="LiveId" clId="{CC77095A-0560-4BF6-B253-874F95F848A7}" dt="2022-02-23T09:44:40.433" v="1293" actId="1076"/>
          <ac:picMkLst>
            <pc:docMk/>
            <pc:sldMk cId="3072046431" sldId="266"/>
            <ac:picMk id="15" creationId="{8DEF6168-C8AF-4FC8-B13D-F7B07EF92190}"/>
          </ac:picMkLst>
        </pc:picChg>
      </pc:sldChg>
      <pc:sldChg chg="modSp">
        <pc:chgData name="Ma Hongyuan" userId="367ae38049d1881a" providerId="LiveId" clId="{CC77095A-0560-4BF6-B253-874F95F848A7}" dt="2022-02-23T09:02:33.351" v="893"/>
        <pc:sldMkLst>
          <pc:docMk/>
          <pc:sldMk cId="2941555121" sldId="267"/>
        </pc:sldMkLst>
        <pc:spChg chg="mod">
          <ac:chgData name="Ma Hongyuan" userId="367ae38049d1881a" providerId="LiveId" clId="{CC77095A-0560-4BF6-B253-874F95F848A7}" dt="2022-02-23T09:02:33.351" v="893"/>
          <ac:spMkLst>
            <pc:docMk/>
            <pc:sldMk cId="2941555121" sldId="267"/>
            <ac:spMk id="11" creationId="{BB736BD3-078B-4ED8-A85C-B67B8C215869}"/>
          </ac:spMkLst>
        </pc:spChg>
      </pc:sldChg>
      <pc:sldChg chg="addSp delSp modSp add mod">
        <pc:chgData name="Ma Hongyuan" userId="367ae38049d1881a" providerId="LiveId" clId="{CC77095A-0560-4BF6-B253-874F95F848A7}" dt="2022-02-23T09:02:31.150" v="892"/>
        <pc:sldMkLst>
          <pc:docMk/>
          <pc:sldMk cId="1481584276" sldId="268"/>
        </pc:sldMkLst>
        <pc:spChg chg="add mod">
          <ac:chgData name="Ma Hongyuan" userId="367ae38049d1881a" providerId="LiveId" clId="{CC77095A-0560-4BF6-B253-874F95F848A7}" dt="2022-02-23T08:27:07.200" v="100" actId="14100"/>
          <ac:spMkLst>
            <pc:docMk/>
            <pc:sldMk cId="1481584276" sldId="268"/>
            <ac:spMk id="2" creationId="{7FC26107-2D7B-426A-BE16-CB20CC5CA5CB}"/>
          </ac:spMkLst>
        </pc:spChg>
        <pc:spChg chg="add mod">
          <ac:chgData name="Ma Hongyuan" userId="367ae38049d1881a" providerId="LiveId" clId="{CC77095A-0560-4BF6-B253-874F95F848A7}" dt="2022-02-23T08:27:36.643" v="105" actId="14100"/>
          <ac:spMkLst>
            <pc:docMk/>
            <pc:sldMk cId="1481584276" sldId="268"/>
            <ac:spMk id="3" creationId="{C4B7DFA1-9100-4878-BD46-C786D0ACDC6D}"/>
          </ac:spMkLst>
        </pc:spChg>
        <pc:spChg chg="mod">
          <ac:chgData name="Ma Hongyuan" userId="367ae38049d1881a" providerId="LiveId" clId="{CC77095A-0560-4BF6-B253-874F95F848A7}" dt="2022-02-23T08:27:23.073" v="102" actId="1076"/>
          <ac:spMkLst>
            <pc:docMk/>
            <pc:sldMk cId="1481584276" sldId="268"/>
            <ac:spMk id="5" creationId="{EB8311B3-DAB2-4F85-9CE4-E59F3E9A54CF}"/>
          </ac:spMkLst>
        </pc:spChg>
        <pc:spChg chg="mod ord">
          <ac:chgData name="Ma Hongyuan" userId="367ae38049d1881a" providerId="LiveId" clId="{CC77095A-0560-4BF6-B253-874F95F848A7}" dt="2022-02-23T08:26:47.497" v="97" actId="14100"/>
          <ac:spMkLst>
            <pc:docMk/>
            <pc:sldMk cId="1481584276" sldId="268"/>
            <ac:spMk id="7" creationId="{9336C7DD-6DA2-49A2-B6C3-0FFE8A65B0CD}"/>
          </ac:spMkLst>
        </pc:spChg>
        <pc:spChg chg="mod">
          <ac:chgData name="Ma Hongyuan" userId="367ae38049d1881a" providerId="LiveId" clId="{CC77095A-0560-4BF6-B253-874F95F848A7}" dt="2022-02-23T09:02:31.150" v="892"/>
          <ac:spMkLst>
            <pc:docMk/>
            <pc:sldMk cId="1481584276" sldId="268"/>
            <ac:spMk id="11" creationId="{BB736BD3-078B-4ED8-A85C-B67B8C215869}"/>
          </ac:spMkLst>
        </pc:spChg>
        <pc:spChg chg="add mod">
          <ac:chgData name="Ma Hongyuan" userId="367ae38049d1881a" providerId="LiveId" clId="{CC77095A-0560-4BF6-B253-874F95F848A7}" dt="2022-02-23T08:29:02.960" v="141" actId="1076"/>
          <ac:spMkLst>
            <pc:docMk/>
            <pc:sldMk cId="1481584276" sldId="268"/>
            <ac:spMk id="15" creationId="{73937CEC-3457-479F-B240-F47CEE3F0D76}"/>
          </ac:spMkLst>
        </pc:spChg>
        <pc:spChg chg="add mod">
          <ac:chgData name="Ma Hongyuan" userId="367ae38049d1881a" providerId="LiveId" clId="{CC77095A-0560-4BF6-B253-874F95F848A7}" dt="2022-02-23T08:29:09.349" v="143" actId="1076"/>
          <ac:spMkLst>
            <pc:docMk/>
            <pc:sldMk cId="1481584276" sldId="268"/>
            <ac:spMk id="16" creationId="{DD61A479-7874-469C-BDC1-B361AD260146}"/>
          </ac:spMkLst>
        </pc:spChg>
        <pc:spChg chg="mod">
          <ac:chgData name="Ma Hongyuan" userId="367ae38049d1881a" providerId="LiveId" clId="{CC77095A-0560-4BF6-B253-874F95F848A7}" dt="2022-02-23T08:28:01.182" v="106"/>
          <ac:spMkLst>
            <pc:docMk/>
            <pc:sldMk cId="1481584276" sldId="268"/>
            <ac:spMk id="18" creationId="{193A9922-FBBC-495B-9E7F-B4B12D57E839}"/>
          </ac:spMkLst>
        </pc:spChg>
        <pc:spChg chg="mod">
          <ac:chgData name="Ma Hongyuan" userId="367ae38049d1881a" providerId="LiveId" clId="{CC77095A-0560-4BF6-B253-874F95F848A7}" dt="2022-02-23T08:28:01.182" v="106"/>
          <ac:spMkLst>
            <pc:docMk/>
            <pc:sldMk cId="1481584276" sldId="268"/>
            <ac:spMk id="19" creationId="{80EE3A66-B0AE-484D-A1E8-8FDF4C36E1CB}"/>
          </ac:spMkLst>
        </pc:spChg>
        <pc:spChg chg="mod">
          <ac:chgData name="Ma Hongyuan" userId="367ae38049d1881a" providerId="LiveId" clId="{CC77095A-0560-4BF6-B253-874F95F848A7}" dt="2022-02-23T08:28:56.231" v="140" actId="20577"/>
          <ac:spMkLst>
            <pc:docMk/>
            <pc:sldMk cId="1481584276" sldId="268"/>
            <ac:spMk id="20" creationId="{71096F99-75F4-41BA-B032-1ABE5B9AA722}"/>
          </ac:spMkLst>
        </pc:spChg>
        <pc:spChg chg="add mod">
          <ac:chgData name="Ma Hongyuan" userId="367ae38049d1881a" providerId="LiveId" clId="{CC77095A-0560-4BF6-B253-874F95F848A7}" dt="2022-02-23T08:43:19.298" v="427" actId="20577"/>
          <ac:spMkLst>
            <pc:docMk/>
            <pc:sldMk cId="1481584276" sldId="268"/>
            <ac:spMk id="23" creationId="{1B8EE732-2406-4598-B775-D91D6A2556F4}"/>
          </ac:spMkLst>
        </pc:spChg>
        <pc:grpChg chg="add mod">
          <ac:chgData name="Ma Hongyuan" userId="367ae38049d1881a" providerId="LiveId" clId="{CC77095A-0560-4BF6-B253-874F95F848A7}" dt="2022-02-23T08:28:03.209" v="107" actId="1076"/>
          <ac:grpSpMkLst>
            <pc:docMk/>
            <pc:sldMk cId="1481584276" sldId="268"/>
            <ac:grpSpMk id="17" creationId="{C694D5ED-2317-4D8E-8244-E5EA4CA06215}"/>
          </ac:grpSpMkLst>
        </pc:grpChg>
        <pc:picChg chg="del">
          <ac:chgData name="Ma Hongyuan" userId="367ae38049d1881a" providerId="LiveId" clId="{CC77095A-0560-4BF6-B253-874F95F848A7}" dt="2022-02-23T08:24:52.011" v="1" actId="478"/>
          <ac:picMkLst>
            <pc:docMk/>
            <pc:sldMk cId="1481584276" sldId="268"/>
            <ac:picMk id="4" creationId="{E0878062-2217-4C79-A035-2B2EA631F035}"/>
          </ac:picMkLst>
        </pc:picChg>
        <pc:picChg chg="add mod">
          <ac:chgData name="Ma Hongyuan" userId="367ae38049d1881a" providerId="LiveId" clId="{CC77095A-0560-4BF6-B253-874F95F848A7}" dt="2022-02-23T08:25:03.937" v="6" actId="14100"/>
          <ac:picMkLst>
            <pc:docMk/>
            <pc:sldMk cId="1481584276" sldId="268"/>
            <ac:picMk id="14" creationId="{F48E6CBA-970A-40D2-A167-74124F38DB0B}"/>
          </ac:picMkLst>
        </pc:picChg>
        <pc:cxnChg chg="add mod">
          <ac:chgData name="Ma Hongyuan" userId="367ae38049d1881a" providerId="LiveId" clId="{CC77095A-0560-4BF6-B253-874F95F848A7}" dt="2022-02-23T08:28:03.209" v="107" actId="1076"/>
          <ac:cxnSpMkLst>
            <pc:docMk/>
            <pc:sldMk cId="1481584276" sldId="268"/>
            <ac:cxnSpMk id="21" creationId="{B5BED075-CD60-4558-8EC8-833BE9A6E411}"/>
          </ac:cxnSpMkLst>
        </pc:cxnChg>
        <pc:cxnChg chg="add mod">
          <ac:chgData name="Ma Hongyuan" userId="367ae38049d1881a" providerId="LiveId" clId="{CC77095A-0560-4BF6-B253-874F95F848A7}" dt="2022-02-23T08:28:03.209" v="107" actId="1076"/>
          <ac:cxnSpMkLst>
            <pc:docMk/>
            <pc:sldMk cId="1481584276" sldId="268"/>
            <ac:cxnSpMk id="22" creationId="{7C8DB3BD-CC4F-4C74-A965-E099C2D62C1C}"/>
          </ac:cxnSpMkLst>
        </pc:cxnChg>
      </pc:sldChg>
      <pc:sldChg chg="addSp delSp modSp add mod">
        <pc:chgData name="Ma Hongyuan" userId="367ae38049d1881a" providerId="LiveId" clId="{CC77095A-0560-4BF6-B253-874F95F848A7}" dt="2022-02-23T09:02:28.948" v="891"/>
        <pc:sldMkLst>
          <pc:docMk/>
          <pc:sldMk cId="3755283554" sldId="269"/>
        </pc:sldMkLst>
        <pc:spChg chg="del">
          <ac:chgData name="Ma Hongyuan" userId="367ae38049d1881a" providerId="LiveId" clId="{CC77095A-0560-4BF6-B253-874F95F848A7}" dt="2022-02-23T08:30:18.804" v="147" actId="478"/>
          <ac:spMkLst>
            <pc:docMk/>
            <pc:sldMk cId="3755283554" sldId="269"/>
            <ac:spMk id="2" creationId="{7FC26107-2D7B-426A-BE16-CB20CC5CA5CB}"/>
          </ac:spMkLst>
        </pc:spChg>
        <pc:spChg chg="del">
          <ac:chgData name="Ma Hongyuan" userId="367ae38049d1881a" providerId="LiveId" clId="{CC77095A-0560-4BF6-B253-874F95F848A7}" dt="2022-02-23T08:30:18.804" v="147" actId="478"/>
          <ac:spMkLst>
            <pc:docMk/>
            <pc:sldMk cId="3755283554" sldId="269"/>
            <ac:spMk id="3" creationId="{C4B7DFA1-9100-4878-BD46-C786D0ACDC6D}"/>
          </ac:spMkLst>
        </pc:spChg>
        <pc:spChg chg="del">
          <ac:chgData name="Ma Hongyuan" userId="367ae38049d1881a" providerId="LiveId" clId="{CC77095A-0560-4BF6-B253-874F95F848A7}" dt="2022-02-23T08:30:18.804" v="147" actId="478"/>
          <ac:spMkLst>
            <pc:docMk/>
            <pc:sldMk cId="3755283554" sldId="269"/>
            <ac:spMk id="5" creationId="{EB8311B3-DAB2-4F85-9CE4-E59F3E9A54CF}"/>
          </ac:spMkLst>
        </pc:spChg>
        <pc:spChg chg="add del mod">
          <ac:chgData name="Ma Hongyuan" userId="367ae38049d1881a" providerId="LiveId" clId="{CC77095A-0560-4BF6-B253-874F95F848A7}" dt="2022-02-23T08:30:26.764" v="150"/>
          <ac:spMkLst>
            <pc:docMk/>
            <pc:sldMk cId="3755283554" sldId="269"/>
            <ac:spMk id="6" creationId="{13B6330F-4ABC-438E-8128-BF908FEF1EAB}"/>
          </ac:spMkLst>
        </pc:spChg>
        <pc:spChg chg="del mod">
          <ac:chgData name="Ma Hongyuan" userId="367ae38049d1881a" providerId="LiveId" clId="{CC77095A-0560-4BF6-B253-874F95F848A7}" dt="2022-02-23T08:30:21.270" v="149" actId="478"/>
          <ac:spMkLst>
            <pc:docMk/>
            <pc:sldMk cId="3755283554" sldId="269"/>
            <ac:spMk id="7" creationId="{9336C7DD-6DA2-49A2-B6C3-0FFE8A65B0CD}"/>
          </ac:spMkLst>
        </pc:spChg>
        <pc:spChg chg="mod">
          <ac:chgData name="Ma Hongyuan" userId="367ae38049d1881a" providerId="LiveId" clId="{CC77095A-0560-4BF6-B253-874F95F848A7}" dt="2022-02-23T09:02:28.948" v="891"/>
          <ac:spMkLst>
            <pc:docMk/>
            <pc:sldMk cId="3755283554" sldId="269"/>
            <ac:spMk id="11" creationId="{BB736BD3-078B-4ED8-A85C-B67B8C215869}"/>
          </ac:spMkLst>
        </pc:spChg>
        <pc:spChg chg="mod">
          <ac:chgData name="Ma Hongyuan" userId="367ae38049d1881a" providerId="LiveId" clId="{CC77095A-0560-4BF6-B253-874F95F848A7}" dt="2022-02-23T08:43:23.913" v="428" actId="20577"/>
          <ac:spMkLst>
            <pc:docMk/>
            <pc:sldMk cId="3755283554" sldId="269"/>
            <ac:spMk id="23" creationId="{1B8EE732-2406-4598-B775-D91D6A2556F4}"/>
          </ac:spMkLst>
        </pc:spChg>
        <pc:picChg chg="del">
          <ac:chgData name="Ma Hongyuan" userId="367ae38049d1881a" providerId="LiveId" clId="{CC77095A-0560-4BF6-B253-874F95F848A7}" dt="2022-02-23T08:30:18.804" v="147" actId="478"/>
          <ac:picMkLst>
            <pc:docMk/>
            <pc:sldMk cId="3755283554" sldId="269"/>
            <ac:picMk id="14" creationId="{F48E6CBA-970A-40D2-A167-74124F38DB0B}"/>
          </ac:picMkLst>
        </pc:picChg>
        <pc:picChg chg="add mod">
          <ac:chgData name="Ma Hongyuan" userId="367ae38049d1881a" providerId="LiveId" clId="{CC77095A-0560-4BF6-B253-874F95F848A7}" dt="2022-02-23T08:30:38.692" v="155" actId="14100"/>
          <ac:picMkLst>
            <pc:docMk/>
            <pc:sldMk cId="3755283554" sldId="269"/>
            <ac:picMk id="24" creationId="{66E6D54B-D790-4D06-9BCF-2CEFD90CFE8B}"/>
          </ac:picMkLst>
        </pc:picChg>
      </pc:sldChg>
      <pc:sldChg chg="addSp delSp modSp add mod ord">
        <pc:chgData name="Ma Hongyuan" userId="367ae38049d1881a" providerId="LiveId" clId="{CC77095A-0560-4BF6-B253-874F95F848A7}" dt="2022-02-23T09:02:23.156" v="890"/>
        <pc:sldMkLst>
          <pc:docMk/>
          <pc:sldMk cId="116042920" sldId="270"/>
        </pc:sldMkLst>
        <pc:spChg chg="del mod">
          <ac:chgData name="Ma Hongyuan" userId="367ae38049d1881a" providerId="LiveId" clId="{CC77095A-0560-4BF6-B253-874F95F848A7}" dt="2022-02-23T08:31:07.308" v="162"/>
          <ac:spMkLst>
            <pc:docMk/>
            <pc:sldMk cId="116042920" sldId="270"/>
            <ac:spMk id="3" creationId="{A3622619-3CBE-4FEF-AC23-14FB5F4E64A8}"/>
          </ac:spMkLst>
        </pc:spChg>
        <pc:spChg chg="add mod">
          <ac:chgData name="Ma Hongyuan" userId="367ae38049d1881a" providerId="LiveId" clId="{CC77095A-0560-4BF6-B253-874F95F848A7}" dt="2022-02-23T08:39:27.887" v="405" actId="14100"/>
          <ac:spMkLst>
            <pc:docMk/>
            <pc:sldMk cId="116042920" sldId="270"/>
            <ac:spMk id="4" creationId="{4BCC5219-4EDC-4401-8B37-E68AF8325E43}"/>
          </ac:spMkLst>
        </pc:spChg>
        <pc:spChg chg="add mod">
          <ac:chgData name="Ma Hongyuan" userId="367ae38049d1881a" providerId="LiveId" clId="{CC77095A-0560-4BF6-B253-874F95F848A7}" dt="2022-02-23T08:39:27.887" v="405" actId="14100"/>
          <ac:spMkLst>
            <pc:docMk/>
            <pc:sldMk cId="116042920" sldId="270"/>
            <ac:spMk id="5" creationId="{C77C692C-1EBC-40D7-9406-A52BB4F34F26}"/>
          </ac:spMkLst>
        </pc:spChg>
        <pc:spChg chg="mod">
          <ac:chgData name="Ma Hongyuan" userId="367ae38049d1881a" providerId="LiveId" clId="{CC77095A-0560-4BF6-B253-874F95F848A7}" dt="2022-02-23T08:39:32.148" v="406" actId="1076"/>
          <ac:spMkLst>
            <pc:docMk/>
            <pc:sldMk cId="116042920" sldId="270"/>
            <ac:spMk id="7" creationId="{9336C7DD-6DA2-49A2-B6C3-0FFE8A65B0CD}"/>
          </ac:spMkLst>
        </pc:spChg>
        <pc:spChg chg="mod">
          <ac:chgData name="Ma Hongyuan" userId="367ae38049d1881a" providerId="LiveId" clId="{CC77095A-0560-4BF6-B253-874F95F848A7}" dt="2022-02-23T09:02:23.156" v="890"/>
          <ac:spMkLst>
            <pc:docMk/>
            <pc:sldMk cId="116042920" sldId="270"/>
            <ac:spMk id="11" creationId="{BB736BD3-078B-4ED8-A85C-B67B8C215869}"/>
          </ac:spMkLst>
        </pc:spChg>
        <pc:spChg chg="mod">
          <ac:chgData name="Ma Hongyuan" userId="367ae38049d1881a" providerId="LiveId" clId="{CC77095A-0560-4BF6-B253-874F95F848A7}" dt="2022-02-23T08:31:51.524" v="167" actId="1076"/>
          <ac:spMkLst>
            <pc:docMk/>
            <pc:sldMk cId="116042920" sldId="270"/>
            <ac:spMk id="15" creationId="{F62B5060-1870-4A5E-A937-04FCBFE15837}"/>
          </ac:spMkLst>
        </pc:spChg>
        <pc:spChg chg="mod">
          <ac:chgData name="Ma Hongyuan" userId="367ae38049d1881a" providerId="LiveId" clId="{CC77095A-0560-4BF6-B253-874F95F848A7}" dt="2022-02-23T08:31:51.524" v="167" actId="1076"/>
          <ac:spMkLst>
            <pc:docMk/>
            <pc:sldMk cId="116042920" sldId="270"/>
            <ac:spMk id="17" creationId="{EB116D9E-1A99-45BA-8738-18437D3D57C8}"/>
          </ac:spMkLst>
        </pc:spChg>
        <pc:spChg chg="mod">
          <ac:chgData name="Ma Hongyuan" userId="367ae38049d1881a" providerId="LiveId" clId="{CC77095A-0560-4BF6-B253-874F95F848A7}" dt="2022-02-23T08:31:51.524" v="167" actId="1076"/>
          <ac:spMkLst>
            <pc:docMk/>
            <pc:sldMk cId="116042920" sldId="270"/>
            <ac:spMk id="19" creationId="{41C5C557-1589-40A6-8746-52602EB7C4B6}"/>
          </ac:spMkLst>
        </pc:spChg>
        <pc:spChg chg="mod">
          <ac:chgData name="Ma Hongyuan" userId="367ae38049d1881a" providerId="LiveId" clId="{CC77095A-0560-4BF6-B253-874F95F848A7}" dt="2022-02-23T08:31:51.524" v="167" actId="1076"/>
          <ac:spMkLst>
            <pc:docMk/>
            <pc:sldMk cId="116042920" sldId="270"/>
            <ac:spMk id="20" creationId="{953C5FA9-2197-4A58-986F-AEDD125BB8FE}"/>
          </ac:spMkLst>
        </pc:spChg>
        <pc:spChg chg="mod">
          <ac:chgData name="Ma Hongyuan" userId="367ae38049d1881a" providerId="LiveId" clId="{CC77095A-0560-4BF6-B253-874F95F848A7}" dt="2022-02-23T08:31:51.524" v="167" actId="1076"/>
          <ac:spMkLst>
            <pc:docMk/>
            <pc:sldMk cId="116042920" sldId="270"/>
            <ac:spMk id="21" creationId="{C5CDECA7-107C-4CFB-A77D-63E88330E80E}"/>
          </ac:spMkLst>
        </pc:spChg>
        <pc:spChg chg="mod">
          <ac:chgData name="Ma Hongyuan" userId="367ae38049d1881a" providerId="LiveId" clId="{CC77095A-0560-4BF6-B253-874F95F848A7}" dt="2022-02-23T08:31:51.524" v="167" actId="1076"/>
          <ac:spMkLst>
            <pc:docMk/>
            <pc:sldMk cId="116042920" sldId="270"/>
            <ac:spMk id="22" creationId="{7D3D898F-EE26-4B3C-B74E-9FCD47C11091}"/>
          </ac:spMkLst>
        </pc:spChg>
        <pc:spChg chg="mod">
          <ac:chgData name="Ma Hongyuan" userId="367ae38049d1881a" providerId="LiveId" clId="{CC77095A-0560-4BF6-B253-874F95F848A7}" dt="2022-02-23T08:31:51.524" v="167" actId="1076"/>
          <ac:spMkLst>
            <pc:docMk/>
            <pc:sldMk cId="116042920" sldId="270"/>
            <ac:spMk id="23" creationId="{BBD315C8-197B-43F5-BA7A-5925F99B9F26}"/>
          </ac:spMkLst>
        </pc:spChg>
        <pc:spChg chg="mod">
          <ac:chgData name="Ma Hongyuan" userId="367ae38049d1881a" providerId="LiveId" clId="{CC77095A-0560-4BF6-B253-874F95F848A7}" dt="2022-02-23T08:31:51.524" v="167" actId="1076"/>
          <ac:spMkLst>
            <pc:docMk/>
            <pc:sldMk cId="116042920" sldId="270"/>
            <ac:spMk id="24" creationId="{688BB742-8297-4534-B6F7-8427A216E25A}"/>
          </ac:spMkLst>
        </pc:spChg>
        <pc:spChg chg="mod">
          <ac:chgData name="Ma Hongyuan" userId="367ae38049d1881a" providerId="LiveId" clId="{CC77095A-0560-4BF6-B253-874F95F848A7}" dt="2022-02-23T08:31:51.524" v="167" actId="1076"/>
          <ac:spMkLst>
            <pc:docMk/>
            <pc:sldMk cId="116042920" sldId="270"/>
            <ac:spMk id="25" creationId="{7DF45E45-5301-4F3A-B697-E2CDC63365CC}"/>
          </ac:spMkLst>
        </pc:spChg>
        <pc:spChg chg="mod">
          <ac:chgData name="Ma Hongyuan" userId="367ae38049d1881a" providerId="LiveId" clId="{CC77095A-0560-4BF6-B253-874F95F848A7}" dt="2022-02-23T08:31:51.524" v="167" actId="1076"/>
          <ac:spMkLst>
            <pc:docMk/>
            <pc:sldMk cId="116042920" sldId="270"/>
            <ac:spMk id="26" creationId="{33C82C5D-24CE-4979-A054-01F3BC47F65C}"/>
          </ac:spMkLst>
        </pc:spChg>
        <pc:spChg chg="mod">
          <ac:chgData name="Ma Hongyuan" userId="367ae38049d1881a" providerId="LiveId" clId="{CC77095A-0560-4BF6-B253-874F95F848A7}" dt="2022-02-23T08:39:27.887" v="405" actId="14100"/>
          <ac:spMkLst>
            <pc:docMk/>
            <pc:sldMk cId="116042920" sldId="270"/>
            <ac:spMk id="28" creationId="{68DFD404-1270-47F1-9806-7A90E54DD1F0}"/>
          </ac:spMkLst>
        </pc:spChg>
        <pc:spChg chg="mod">
          <ac:chgData name="Ma Hongyuan" userId="367ae38049d1881a" providerId="LiveId" clId="{CC77095A-0560-4BF6-B253-874F95F848A7}" dt="2022-02-23T08:39:27.887" v="405" actId="14100"/>
          <ac:spMkLst>
            <pc:docMk/>
            <pc:sldMk cId="116042920" sldId="270"/>
            <ac:spMk id="30" creationId="{16169D3C-F3D3-411A-B1BC-410A3E6ACD39}"/>
          </ac:spMkLst>
        </pc:spChg>
        <pc:spChg chg="mod">
          <ac:chgData name="Ma Hongyuan" userId="367ae38049d1881a" providerId="LiveId" clId="{CC77095A-0560-4BF6-B253-874F95F848A7}" dt="2022-02-23T08:39:27.887" v="405" actId="14100"/>
          <ac:spMkLst>
            <pc:docMk/>
            <pc:sldMk cId="116042920" sldId="270"/>
            <ac:spMk id="32" creationId="{043550B3-B1BC-4A95-BB83-2F11D137C0B1}"/>
          </ac:spMkLst>
        </pc:spChg>
        <pc:spChg chg="mod">
          <ac:chgData name="Ma Hongyuan" userId="367ae38049d1881a" providerId="LiveId" clId="{CC77095A-0560-4BF6-B253-874F95F848A7}" dt="2022-02-23T08:39:27.887" v="405" actId="14100"/>
          <ac:spMkLst>
            <pc:docMk/>
            <pc:sldMk cId="116042920" sldId="270"/>
            <ac:spMk id="33" creationId="{18DA75A4-E4E1-4203-BDC2-D16AB1865AE9}"/>
          </ac:spMkLst>
        </pc:spChg>
        <pc:spChg chg="mod">
          <ac:chgData name="Ma Hongyuan" userId="367ae38049d1881a" providerId="LiveId" clId="{CC77095A-0560-4BF6-B253-874F95F848A7}" dt="2022-02-23T08:39:27.887" v="405" actId="14100"/>
          <ac:spMkLst>
            <pc:docMk/>
            <pc:sldMk cId="116042920" sldId="270"/>
            <ac:spMk id="34" creationId="{51E65450-203E-4725-B733-D06E20BB3278}"/>
          </ac:spMkLst>
        </pc:spChg>
        <pc:spChg chg="mod">
          <ac:chgData name="Ma Hongyuan" userId="367ae38049d1881a" providerId="LiveId" clId="{CC77095A-0560-4BF6-B253-874F95F848A7}" dt="2022-02-23T08:39:27.887" v="405" actId="14100"/>
          <ac:spMkLst>
            <pc:docMk/>
            <pc:sldMk cId="116042920" sldId="270"/>
            <ac:spMk id="35" creationId="{46AC94CE-08C4-4090-AD74-FA80CA72C5D3}"/>
          </ac:spMkLst>
        </pc:spChg>
        <pc:spChg chg="mod">
          <ac:chgData name="Ma Hongyuan" userId="367ae38049d1881a" providerId="LiveId" clId="{CC77095A-0560-4BF6-B253-874F95F848A7}" dt="2022-02-23T08:39:27.887" v="405" actId="14100"/>
          <ac:spMkLst>
            <pc:docMk/>
            <pc:sldMk cId="116042920" sldId="270"/>
            <ac:spMk id="36" creationId="{E51625B2-73D6-4108-9EBD-7EEA8D3B5B60}"/>
          </ac:spMkLst>
        </pc:spChg>
        <pc:spChg chg="mod">
          <ac:chgData name="Ma Hongyuan" userId="367ae38049d1881a" providerId="LiveId" clId="{CC77095A-0560-4BF6-B253-874F95F848A7}" dt="2022-02-23T08:39:27.887" v="405" actId="14100"/>
          <ac:spMkLst>
            <pc:docMk/>
            <pc:sldMk cId="116042920" sldId="270"/>
            <ac:spMk id="37" creationId="{D7603AB9-6CDB-44D1-9F2B-9F312A53704B}"/>
          </ac:spMkLst>
        </pc:spChg>
        <pc:spChg chg="mod">
          <ac:chgData name="Ma Hongyuan" userId="367ae38049d1881a" providerId="LiveId" clId="{CC77095A-0560-4BF6-B253-874F95F848A7}" dt="2022-02-23T08:39:27.887" v="405" actId="14100"/>
          <ac:spMkLst>
            <pc:docMk/>
            <pc:sldMk cId="116042920" sldId="270"/>
            <ac:spMk id="38" creationId="{A5CE264D-5F75-4057-86CA-33426E67CAEC}"/>
          </ac:spMkLst>
        </pc:spChg>
        <pc:spChg chg="mod">
          <ac:chgData name="Ma Hongyuan" userId="367ae38049d1881a" providerId="LiveId" clId="{CC77095A-0560-4BF6-B253-874F95F848A7}" dt="2022-02-23T08:39:27.887" v="405" actId="14100"/>
          <ac:spMkLst>
            <pc:docMk/>
            <pc:sldMk cId="116042920" sldId="270"/>
            <ac:spMk id="39" creationId="{543C2C89-15FB-49B2-B1BC-F8FCB8B83D28}"/>
          </ac:spMkLst>
        </pc:spChg>
        <pc:spChg chg="add mod">
          <ac:chgData name="Ma Hongyuan" userId="367ae38049d1881a" providerId="LiveId" clId="{CC77095A-0560-4BF6-B253-874F95F848A7}" dt="2022-02-23T08:39:27.887" v="405" actId="14100"/>
          <ac:spMkLst>
            <pc:docMk/>
            <pc:sldMk cId="116042920" sldId="270"/>
            <ac:spMk id="41" creationId="{82A6ECF9-2ABC-4F98-B6B4-57275759A7EF}"/>
          </ac:spMkLst>
        </pc:spChg>
        <pc:spChg chg="add mod">
          <ac:chgData name="Ma Hongyuan" userId="367ae38049d1881a" providerId="LiveId" clId="{CC77095A-0560-4BF6-B253-874F95F848A7}" dt="2022-02-23T08:39:27.887" v="405" actId="14100"/>
          <ac:spMkLst>
            <pc:docMk/>
            <pc:sldMk cId="116042920" sldId="270"/>
            <ac:spMk id="42" creationId="{51030511-57A3-4754-B4BA-C09D9A4FFA55}"/>
          </ac:spMkLst>
        </pc:spChg>
        <pc:grpChg chg="add mod">
          <ac:chgData name="Ma Hongyuan" userId="367ae38049d1881a" providerId="LiveId" clId="{CC77095A-0560-4BF6-B253-874F95F848A7}" dt="2022-02-23T08:39:27.887" v="405" actId="14100"/>
          <ac:grpSpMkLst>
            <pc:docMk/>
            <pc:sldMk cId="116042920" sldId="270"/>
            <ac:grpSpMk id="2" creationId="{3B979761-2A75-4B29-A7DC-1017052FEAA3}"/>
          </ac:grpSpMkLst>
        </pc:grpChg>
        <pc:grpChg chg="add mod">
          <ac:chgData name="Ma Hongyuan" userId="367ae38049d1881a" providerId="LiveId" clId="{CC77095A-0560-4BF6-B253-874F95F848A7}" dt="2022-02-23T08:39:27.887" v="405" actId="14100"/>
          <ac:grpSpMkLst>
            <pc:docMk/>
            <pc:sldMk cId="116042920" sldId="270"/>
            <ac:grpSpMk id="6" creationId="{0D9DB53F-3863-40EE-B1F0-37D9F97D66E0}"/>
          </ac:grpSpMkLst>
        </pc:grpChg>
        <pc:grpChg chg="add del mod">
          <ac:chgData name="Ma Hongyuan" userId="367ae38049d1881a" providerId="LiveId" clId="{CC77095A-0560-4BF6-B253-874F95F848A7}" dt="2022-02-23T08:31:52.890" v="168"/>
          <ac:grpSpMkLst>
            <pc:docMk/>
            <pc:sldMk cId="116042920" sldId="270"/>
            <ac:grpSpMk id="14" creationId="{D9E376C0-E2BF-4435-9F56-8893F2CDEC08}"/>
          </ac:grpSpMkLst>
        </pc:grpChg>
        <pc:grpChg chg="add mod">
          <ac:chgData name="Ma Hongyuan" userId="367ae38049d1881a" providerId="LiveId" clId="{CC77095A-0560-4BF6-B253-874F95F848A7}" dt="2022-02-23T08:39:27.887" v="405" actId="14100"/>
          <ac:grpSpMkLst>
            <pc:docMk/>
            <pc:sldMk cId="116042920" sldId="270"/>
            <ac:grpSpMk id="27" creationId="{0C68A6F8-0241-4E0E-9341-6FA4ADEE2EF4}"/>
          </ac:grpSpMkLst>
        </pc:grpChg>
        <pc:picChg chg="del">
          <ac:chgData name="Ma Hongyuan" userId="367ae38049d1881a" providerId="LiveId" clId="{CC77095A-0560-4BF6-B253-874F95F848A7}" dt="2022-02-23T08:31:04.443" v="159" actId="478"/>
          <ac:picMkLst>
            <pc:docMk/>
            <pc:sldMk cId="116042920" sldId="270"/>
            <ac:picMk id="8" creationId="{EB0F3F3A-BB6B-4FB2-9324-789B31F05FBC}"/>
          </ac:picMkLst>
        </pc:picChg>
        <pc:picChg chg="add mod">
          <ac:chgData name="Ma Hongyuan" userId="367ae38049d1881a" providerId="LiveId" clId="{CC77095A-0560-4BF6-B253-874F95F848A7}" dt="2022-02-23T08:39:27.887" v="405" actId="14100"/>
          <ac:picMkLst>
            <pc:docMk/>
            <pc:sldMk cId="116042920" sldId="270"/>
            <ac:picMk id="40" creationId="{53B7125D-27EB-4BC9-B520-DCE948273CDC}"/>
          </ac:picMkLst>
        </pc:picChg>
        <pc:cxnChg chg="mod">
          <ac:chgData name="Ma Hongyuan" userId="367ae38049d1881a" providerId="LiveId" clId="{CC77095A-0560-4BF6-B253-874F95F848A7}" dt="2022-02-23T08:31:51.524" v="167" actId="1076"/>
          <ac:cxnSpMkLst>
            <pc:docMk/>
            <pc:sldMk cId="116042920" sldId="270"/>
            <ac:cxnSpMk id="16" creationId="{C7BFF651-BD23-463C-88CA-2F35CDFBCF9B}"/>
          </ac:cxnSpMkLst>
        </pc:cxnChg>
        <pc:cxnChg chg="mod">
          <ac:chgData name="Ma Hongyuan" userId="367ae38049d1881a" providerId="LiveId" clId="{CC77095A-0560-4BF6-B253-874F95F848A7}" dt="2022-02-23T08:31:51.524" v="167" actId="1076"/>
          <ac:cxnSpMkLst>
            <pc:docMk/>
            <pc:sldMk cId="116042920" sldId="270"/>
            <ac:cxnSpMk id="18" creationId="{28C8DF02-6BBA-4F7D-A7EC-4EF172511CFE}"/>
          </ac:cxnSpMkLst>
        </pc:cxnChg>
        <pc:cxnChg chg="mod">
          <ac:chgData name="Ma Hongyuan" userId="367ae38049d1881a" providerId="LiveId" clId="{CC77095A-0560-4BF6-B253-874F95F848A7}" dt="2022-02-23T08:39:27.887" v="405" actId="14100"/>
          <ac:cxnSpMkLst>
            <pc:docMk/>
            <pc:sldMk cId="116042920" sldId="270"/>
            <ac:cxnSpMk id="29" creationId="{2F785401-2F33-402F-8B08-B6A3DE88467D}"/>
          </ac:cxnSpMkLst>
        </pc:cxnChg>
        <pc:cxnChg chg="mod">
          <ac:chgData name="Ma Hongyuan" userId="367ae38049d1881a" providerId="LiveId" clId="{CC77095A-0560-4BF6-B253-874F95F848A7}" dt="2022-02-23T08:39:27.887" v="405" actId="14100"/>
          <ac:cxnSpMkLst>
            <pc:docMk/>
            <pc:sldMk cId="116042920" sldId="270"/>
            <ac:cxnSpMk id="31" creationId="{7AEA8542-2182-409D-92EC-C68740E93626}"/>
          </ac:cxnSpMkLst>
        </pc:cxnChg>
      </pc:sldChg>
      <pc:sldChg chg="addSp delSp modSp add mod">
        <pc:chgData name="Ma Hongyuan" userId="367ae38049d1881a" providerId="LiveId" clId="{CC77095A-0560-4BF6-B253-874F95F848A7}" dt="2022-02-23T09:35:42.154" v="1198" actId="14100"/>
        <pc:sldMkLst>
          <pc:docMk/>
          <pc:sldMk cId="1281365833" sldId="271"/>
        </pc:sldMkLst>
        <pc:spChg chg="mod">
          <ac:chgData name="Ma Hongyuan" userId="367ae38049d1881a" providerId="LiveId" clId="{CC77095A-0560-4BF6-B253-874F95F848A7}" dt="2022-02-23T08:47:05.100" v="547" actId="14100"/>
          <ac:spMkLst>
            <pc:docMk/>
            <pc:sldMk cId="1281365833" sldId="271"/>
            <ac:spMk id="7" creationId="{9336C7DD-6DA2-49A2-B6C3-0FFE8A65B0CD}"/>
          </ac:spMkLst>
        </pc:spChg>
        <pc:spChg chg="add del mod">
          <ac:chgData name="Ma Hongyuan" userId="367ae38049d1881a" providerId="LiveId" clId="{CC77095A-0560-4BF6-B253-874F95F848A7}" dt="2022-02-23T08:44:32.077" v="430"/>
          <ac:spMkLst>
            <pc:docMk/>
            <pc:sldMk cId="1281365833" sldId="271"/>
            <ac:spMk id="8" creationId="{391671BF-D975-4435-AC71-00861F29255D}"/>
          </ac:spMkLst>
        </pc:spChg>
        <pc:spChg chg="mod">
          <ac:chgData name="Ma Hongyuan" userId="367ae38049d1881a" providerId="LiveId" clId="{CC77095A-0560-4BF6-B253-874F95F848A7}" dt="2022-02-23T09:02:00.996" v="889"/>
          <ac:spMkLst>
            <pc:docMk/>
            <pc:sldMk cId="1281365833" sldId="271"/>
            <ac:spMk id="11" creationId="{BB736BD3-078B-4ED8-A85C-B67B8C215869}"/>
          </ac:spMkLst>
        </pc:spChg>
        <pc:spChg chg="add mod">
          <ac:chgData name="Ma Hongyuan" userId="367ae38049d1881a" providerId="LiveId" clId="{CC77095A-0560-4BF6-B253-874F95F848A7}" dt="2022-02-23T08:48:37.645" v="617" actId="20577"/>
          <ac:spMkLst>
            <pc:docMk/>
            <pc:sldMk cId="1281365833" sldId="271"/>
            <ac:spMk id="43" creationId="{21E2A6C3-ECE2-4F0F-A46B-1C073B2E3E30}"/>
          </ac:spMkLst>
        </pc:spChg>
        <pc:spChg chg="add mod">
          <ac:chgData name="Ma Hongyuan" userId="367ae38049d1881a" providerId="LiveId" clId="{CC77095A-0560-4BF6-B253-874F95F848A7}" dt="2022-02-23T08:50:12.131" v="657" actId="6549"/>
          <ac:spMkLst>
            <pc:docMk/>
            <pc:sldMk cId="1281365833" sldId="271"/>
            <ac:spMk id="44" creationId="{DBDABC25-F31C-4861-8CA8-B239F8F3E206}"/>
          </ac:spMkLst>
        </pc:spChg>
        <pc:spChg chg="add mod">
          <ac:chgData name="Ma Hongyuan" userId="367ae38049d1881a" providerId="LiveId" clId="{CC77095A-0560-4BF6-B253-874F95F848A7}" dt="2022-02-23T08:50:13.321" v="658" actId="6549"/>
          <ac:spMkLst>
            <pc:docMk/>
            <pc:sldMk cId="1281365833" sldId="271"/>
            <ac:spMk id="45" creationId="{14511B90-FBB1-4528-80C9-3BBBF7C007D8}"/>
          </ac:spMkLst>
        </pc:spChg>
        <pc:spChg chg="add mod">
          <ac:chgData name="Ma Hongyuan" userId="367ae38049d1881a" providerId="LiveId" clId="{CC77095A-0560-4BF6-B253-874F95F848A7}" dt="2022-02-23T08:50:10.989" v="656" actId="6549"/>
          <ac:spMkLst>
            <pc:docMk/>
            <pc:sldMk cId="1281365833" sldId="271"/>
            <ac:spMk id="46" creationId="{61C7492A-E0E3-4D24-8443-1C2D683B482C}"/>
          </ac:spMkLst>
        </pc:spChg>
        <pc:spChg chg="add mod">
          <ac:chgData name="Ma Hongyuan" userId="367ae38049d1881a" providerId="LiveId" clId="{CC77095A-0560-4BF6-B253-874F95F848A7}" dt="2022-02-23T09:35:42.154" v="1198" actId="14100"/>
          <ac:spMkLst>
            <pc:docMk/>
            <pc:sldMk cId="1281365833" sldId="271"/>
            <ac:spMk id="47" creationId="{00DDB02E-D6D4-435D-A220-54DF9D69DE2D}"/>
          </ac:spMkLst>
        </pc:spChg>
        <pc:spChg chg="add mod">
          <ac:chgData name="Ma Hongyuan" userId="367ae38049d1881a" providerId="LiveId" clId="{CC77095A-0560-4BF6-B253-874F95F848A7}" dt="2022-02-23T08:50:24.555" v="662" actId="14100"/>
          <ac:spMkLst>
            <pc:docMk/>
            <pc:sldMk cId="1281365833" sldId="271"/>
            <ac:spMk id="48" creationId="{F82BE9FB-BA15-425E-BBF6-0CB861FCC377}"/>
          </ac:spMkLst>
        </pc:spChg>
        <pc:spChg chg="add mod">
          <ac:chgData name="Ma Hongyuan" userId="367ae38049d1881a" providerId="LiveId" clId="{CC77095A-0560-4BF6-B253-874F95F848A7}" dt="2022-02-23T08:50:14.453" v="659" actId="6549"/>
          <ac:spMkLst>
            <pc:docMk/>
            <pc:sldMk cId="1281365833" sldId="271"/>
            <ac:spMk id="49" creationId="{BFD61E45-7063-4706-A699-E79951C00C11}"/>
          </ac:spMkLst>
        </pc:spChg>
        <pc:spChg chg="add mod">
          <ac:chgData name="Ma Hongyuan" userId="367ae38049d1881a" providerId="LiveId" clId="{CC77095A-0560-4BF6-B253-874F95F848A7}" dt="2022-02-23T08:50:18.408" v="660" actId="14100"/>
          <ac:spMkLst>
            <pc:docMk/>
            <pc:sldMk cId="1281365833" sldId="271"/>
            <ac:spMk id="50" creationId="{C0FDFE32-C0DC-4EE4-9AD0-2AE51363049A}"/>
          </ac:spMkLst>
        </pc:spChg>
        <pc:spChg chg="add mod">
          <ac:chgData name="Ma Hongyuan" userId="367ae38049d1881a" providerId="LiveId" clId="{CC77095A-0560-4BF6-B253-874F95F848A7}" dt="2022-02-23T08:50:06.147" v="653" actId="6549"/>
          <ac:spMkLst>
            <pc:docMk/>
            <pc:sldMk cId="1281365833" sldId="271"/>
            <ac:spMk id="51" creationId="{AACA4C1F-4151-470A-B4DC-D4F181821F29}"/>
          </ac:spMkLst>
        </pc:spChg>
        <pc:spChg chg="add mod">
          <ac:chgData name="Ma Hongyuan" userId="367ae38049d1881a" providerId="LiveId" clId="{CC77095A-0560-4BF6-B253-874F95F848A7}" dt="2022-02-23T08:50:08.221" v="654" actId="6549"/>
          <ac:spMkLst>
            <pc:docMk/>
            <pc:sldMk cId="1281365833" sldId="271"/>
            <ac:spMk id="52" creationId="{6F397C14-CBF8-400C-BC71-22D64A287534}"/>
          </ac:spMkLst>
        </pc:spChg>
        <pc:spChg chg="add mod">
          <ac:chgData name="Ma Hongyuan" userId="367ae38049d1881a" providerId="LiveId" clId="{CC77095A-0560-4BF6-B253-874F95F848A7}" dt="2022-02-23T08:50:00.754" v="652" actId="1076"/>
          <ac:spMkLst>
            <pc:docMk/>
            <pc:sldMk cId="1281365833" sldId="271"/>
            <ac:spMk id="53" creationId="{4D53B75C-124B-465E-A98B-158C88429673}"/>
          </ac:spMkLst>
        </pc:spChg>
        <pc:spChg chg="add mod">
          <ac:chgData name="Ma Hongyuan" userId="367ae38049d1881a" providerId="LiveId" clId="{CC77095A-0560-4BF6-B253-874F95F848A7}" dt="2022-02-23T08:50:00.754" v="652" actId="1076"/>
          <ac:spMkLst>
            <pc:docMk/>
            <pc:sldMk cId="1281365833" sldId="271"/>
            <ac:spMk id="54" creationId="{99FA1DAB-528E-41B9-9C48-C345395BE225}"/>
          </ac:spMkLst>
        </pc:spChg>
        <pc:spChg chg="add mod">
          <ac:chgData name="Ma Hongyuan" userId="367ae38049d1881a" providerId="LiveId" clId="{CC77095A-0560-4BF6-B253-874F95F848A7}" dt="2022-02-23T08:50:00.754" v="652" actId="1076"/>
          <ac:spMkLst>
            <pc:docMk/>
            <pc:sldMk cId="1281365833" sldId="271"/>
            <ac:spMk id="55" creationId="{F59E3F73-DC64-4AEC-BE28-BC2BEEADB784}"/>
          </ac:spMkLst>
        </pc:spChg>
        <pc:grpChg chg="del">
          <ac:chgData name="Ma Hongyuan" userId="367ae38049d1881a" providerId="LiveId" clId="{CC77095A-0560-4BF6-B253-874F95F848A7}" dt="2022-02-23T08:42:48.194" v="426" actId="478"/>
          <ac:grpSpMkLst>
            <pc:docMk/>
            <pc:sldMk cId="1281365833" sldId="271"/>
            <ac:grpSpMk id="6" creationId="{0D9DB53F-3863-40EE-B1F0-37D9F97D66E0}"/>
          </ac:grpSpMkLst>
        </pc:grpChg>
        <pc:graphicFrameChg chg="add del mod">
          <ac:chgData name="Ma Hongyuan" userId="367ae38049d1881a" providerId="LiveId" clId="{CC77095A-0560-4BF6-B253-874F95F848A7}" dt="2022-02-23T08:44:32.077" v="430"/>
          <ac:graphicFrameMkLst>
            <pc:docMk/>
            <pc:sldMk cId="1281365833" sldId="271"/>
            <ac:graphicFrameMk id="3" creationId="{0A557B4F-81B9-48B6-81FA-C1F6E9397FF1}"/>
          </ac:graphicFrameMkLst>
        </pc:graphicFrameChg>
      </pc:sldChg>
      <pc:sldChg chg="addSp delSp modSp add mod">
        <pc:chgData name="Ma Hongyuan" userId="367ae38049d1881a" providerId="LiveId" clId="{CC77095A-0560-4BF6-B253-874F95F848A7}" dt="2022-02-23T09:01:51.471" v="888"/>
        <pc:sldMkLst>
          <pc:docMk/>
          <pc:sldMk cId="435255832" sldId="272"/>
        </pc:sldMkLst>
        <pc:spChg chg="add mod">
          <ac:chgData name="Ma Hongyuan" userId="367ae38049d1881a" providerId="LiveId" clId="{CC77095A-0560-4BF6-B253-874F95F848A7}" dt="2022-02-23T08:55:01.166" v="753" actId="338"/>
          <ac:spMkLst>
            <pc:docMk/>
            <pc:sldMk cId="435255832" sldId="272"/>
            <ac:spMk id="2" creationId="{7628477C-988C-4F44-9B36-B8991B0A769B}"/>
          </ac:spMkLst>
        </pc:spChg>
        <pc:spChg chg="del mod">
          <ac:chgData name="Ma Hongyuan" userId="367ae38049d1881a" providerId="LiveId" clId="{CC77095A-0560-4BF6-B253-874F95F848A7}" dt="2022-02-23T08:55:08.790" v="757" actId="478"/>
          <ac:spMkLst>
            <pc:docMk/>
            <pc:sldMk cId="435255832" sldId="272"/>
            <ac:spMk id="4" creationId="{8BF07A5C-62DF-4BB5-85C5-92193FB0DFCC}"/>
          </ac:spMkLst>
        </pc:spChg>
        <pc:spChg chg="mod">
          <ac:chgData name="Ma Hongyuan" userId="367ae38049d1881a" providerId="LiveId" clId="{CC77095A-0560-4BF6-B253-874F95F848A7}" dt="2022-02-23T08:55:08.790" v="757" actId="478"/>
          <ac:spMkLst>
            <pc:docMk/>
            <pc:sldMk cId="435255832" sldId="272"/>
            <ac:spMk id="5" creationId="{5E1F44B0-3A7C-46A3-A281-1FD455ECA2D1}"/>
          </ac:spMkLst>
        </pc:spChg>
        <pc:spChg chg="mod">
          <ac:chgData name="Ma Hongyuan" userId="367ae38049d1881a" providerId="LiveId" clId="{CC77095A-0560-4BF6-B253-874F95F848A7}" dt="2022-02-23T08:55:08.790" v="757" actId="478"/>
          <ac:spMkLst>
            <pc:docMk/>
            <pc:sldMk cId="435255832" sldId="272"/>
            <ac:spMk id="6" creationId="{FF8F6E87-7A2A-407A-A090-6E89C72659F1}"/>
          </ac:spMkLst>
        </pc:spChg>
        <pc:spChg chg="mod">
          <ac:chgData name="Ma Hongyuan" userId="367ae38049d1881a" providerId="LiveId" clId="{CC77095A-0560-4BF6-B253-874F95F848A7}" dt="2022-02-23T08:55:01.166" v="753" actId="338"/>
          <ac:spMkLst>
            <pc:docMk/>
            <pc:sldMk cId="435255832" sldId="272"/>
            <ac:spMk id="7" creationId="{9336C7DD-6DA2-49A2-B6C3-0FFE8A65B0CD}"/>
          </ac:spMkLst>
        </pc:spChg>
        <pc:spChg chg="mod">
          <ac:chgData name="Ma Hongyuan" userId="367ae38049d1881a" providerId="LiveId" clId="{CC77095A-0560-4BF6-B253-874F95F848A7}" dt="2022-02-23T08:55:08.790" v="757" actId="478"/>
          <ac:spMkLst>
            <pc:docMk/>
            <pc:sldMk cId="435255832" sldId="272"/>
            <ac:spMk id="8" creationId="{3C2B76D5-1109-440C-802E-65C36A849736}"/>
          </ac:spMkLst>
        </pc:spChg>
        <pc:spChg chg="mod">
          <ac:chgData name="Ma Hongyuan" userId="367ae38049d1881a" providerId="LiveId" clId="{CC77095A-0560-4BF6-B253-874F95F848A7}" dt="2022-02-23T08:55:01.166" v="753" actId="338"/>
          <ac:spMkLst>
            <pc:docMk/>
            <pc:sldMk cId="435255832" sldId="272"/>
            <ac:spMk id="9" creationId="{B3605B00-2BB5-4082-91B1-497C95C481E3}"/>
          </ac:spMkLst>
        </pc:spChg>
        <pc:spChg chg="mod">
          <ac:chgData name="Ma Hongyuan" userId="367ae38049d1881a" providerId="LiveId" clId="{CC77095A-0560-4BF6-B253-874F95F848A7}" dt="2022-02-23T09:01:51.471" v="888"/>
          <ac:spMkLst>
            <pc:docMk/>
            <pc:sldMk cId="435255832" sldId="272"/>
            <ac:spMk id="11" creationId="{BB736BD3-078B-4ED8-A85C-B67B8C215869}"/>
          </ac:spMkLst>
        </pc:spChg>
        <pc:spChg chg="mod">
          <ac:chgData name="Ma Hongyuan" userId="367ae38049d1881a" providerId="LiveId" clId="{CC77095A-0560-4BF6-B253-874F95F848A7}" dt="2022-02-23T08:55:01.166" v="753" actId="338"/>
          <ac:spMkLst>
            <pc:docMk/>
            <pc:sldMk cId="435255832" sldId="272"/>
            <ac:spMk id="12" creationId="{B1EB07E5-0BD0-4BAF-9181-83BCA02EA3A6}"/>
          </ac:spMkLst>
        </pc:spChg>
        <pc:spChg chg="mod">
          <ac:chgData name="Ma Hongyuan" userId="367ae38049d1881a" providerId="LiveId" clId="{CC77095A-0560-4BF6-B253-874F95F848A7}" dt="2022-02-23T08:55:08.790" v="757" actId="478"/>
          <ac:spMkLst>
            <pc:docMk/>
            <pc:sldMk cId="435255832" sldId="272"/>
            <ac:spMk id="14" creationId="{08A866D0-200E-4F8F-B48D-2389A632D0A8}"/>
          </ac:spMkLst>
        </pc:spChg>
        <pc:spChg chg="mod">
          <ac:chgData name="Ma Hongyuan" userId="367ae38049d1881a" providerId="LiveId" clId="{CC77095A-0560-4BF6-B253-874F95F848A7}" dt="2022-02-23T08:55:08.790" v="757" actId="478"/>
          <ac:spMkLst>
            <pc:docMk/>
            <pc:sldMk cId="435255832" sldId="272"/>
            <ac:spMk id="15" creationId="{BB4E79FF-3337-474B-86BD-4A5A2BCB9DEF}"/>
          </ac:spMkLst>
        </pc:spChg>
        <pc:spChg chg="mod">
          <ac:chgData name="Ma Hongyuan" userId="367ae38049d1881a" providerId="LiveId" clId="{CC77095A-0560-4BF6-B253-874F95F848A7}" dt="2022-02-23T08:55:08.790" v="757" actId="478"/>
          <ac:spMkLst>
            <pc:docMk/>
            <pc:sldMk cId="435255832" sldId="272"/>
            <ac:spMk id="16" creationId="{EB4B0576-F754-48AA-8E7F-B00B2B10E84A}"/>
          </ac:spMkLst>
        </pc:spChg>
        <pc:spChg chg="mod">
          <ac:chgData name="Ma Hongyuan" userId="367ae38049d1881a" providerId="LiveId" clId="{CC77095A-0560-4BF6-B253-874F95F848A7}" dt="2022-02-23T08:55:08.790" v="757" actId="478"/>
          <ac:spMkLst>
            <pc:docMk/>
            <pc:sldMk cId="435255832" sldId="272"/>
            <ac:spMk id="17" creationId="{238C8E0C-93E0-4EB5-8E30-8814E283814F}"/>
          </ac:spMkLst>
        </pc:spChg>
        <pc:spChg chg="mod">
          <ac:chgData name="Ma Hongyuan" userId="367ae38049d1881a" providerId="LiveId" clId="{CC77095A-0560-4BF6-B253-874F95F848A7}" dt="2022-02-23T08:55:08.790" v="757" actId="478"/>
          <ac:spMkLst>
            <pc:docMk/>
            <pc:sldMk cId="435255832" sldId="272"/>
            <ac:spMk id="18" creationId="{860226F1-FCE0-41D5-AB2B-3025330F28EC}"/>
          </ac:spMkLst>
        </pc:spChg>
        <pc:spChg chg="mod">
          <ac:chgData name="Ma Hongyuan" userId="367ae38049d1881a" providerId="LiveId" clId="{CC77095A-0560-4BF6-B253-874F95F848A7}" dt="2022-02-23T08:55:08.790" v="757" actId="478"/>
          <ac:spMkLst>
            <pc:docMk/>
            <pc:sldMk cId="435255832" sldId="272"/>
            <ac:spMk id="19" creationId="{5E43721E-FB5D-42E9-A4AA-0542B8468F55}"/>
          </ac:spMkLst>
        </pc:spChg>
        <pc:spChg chg="mod">
          <ac:chgData name="Ma Hongyuan" userId="367ae38049d1881a" providerId="LiveId" clId="{CC77095A-0560-4BF6-B253-874F95F848A7}" dt="2022-02-23T08:55:08.790" v="757" actId="478"/>
          <ac:spMkLst>
            <pc:docMk/>
            <pc:sldMk cId="435255832" sldId="272"/>
            <ac:spMk id="20" creationId="{7A76CCCD-A766-4056-AC20-EA546E857B36}"/>
          </ac:spMkLst>
        </pc:spChg>
        <pc:spChg chg="add mod">
          <ac:chgData name="Ma Hongyuan" userId="367ae38049d1881a" providerId="LiveId" clId="{CC77095A-0560-4BF6-B253-874F95F848A7}" dt="2022-02-23T09:01:03.263" v="880" actId="33524"/>
          <ac:spMkLst>
            <pc:docMk/>
            <pc:sldMk cId="435255832" sldId="272"/>
            <ac:spMk id="22" creationId="{EA9FBC62-FE28-45C0-901C-907DAA62F56F}"/>
          </ac:spMkLst>
        </pc:spChg>
        <pc:spChg chg="add mod">
          <ac:chgData name="Ma Hongyuan" userId="367ae38049d1881a" providerId="LiveId" clId="{CC77095A-0560-4BF6-B253-874F95F848A7}" dt="2022-02-23T08:55:20.358" v="761" actId="1076"/>
          <ac:spMkLst>
            <pc:docMk/>
            <pc:sldMk cId="435255832" sldId="272"/>
            <ac:spMk id="23" creationId="{8F09D981-1148-435D-8E02-4E24BA04978B}"/>
          </ac:spMkLst>
        </pc:spChg>
        <pc:spChg chg="add mod">
          <ac:chgData name="Ma Hongyuan" userId="367ae38049d1881a" providerId="LiveId" clId="{CC77095A-0560-4BF6-B253-874F95F848A7}" dt="2022-02-23T08:57:55.535" v="798" actId="1076"/>
          <ac:spMkLst>
            <pc:docMk/>
            <pc:sldMk cId="435255832" sldId="272"/>
            <ac:spMk id="24" creationId="{F984D59D-BE53-440C-9342-C67CC9EC0340}"/>
          </ac:spMkLst>
        </pc:spChg>
        <pc:spChg chg="add del mod">
          <ac:chgData name="Ma Hongyuan" userId="367ae38049d1881a" providerId="LiveId" clId="{CC77095A-0560-4BF6-B253-874F95F848A7}" dt="2022-02-23T08:57:36.141" v="787" actId="478"/>
          <ac:spMkLst>
            <pc:docMk/>
            <pc:sldMk cId="435255832" sldId="272"/>
            <ac:spMk id="25" creationId="{84CC0171-8479-47E7-B6A9-95990FC16F8E}"/>
          </ac:spMkLst>
        </pc:spChg>
        <pc:spChg chg="add del mod">
          <ac:chgData name="Ma Hongyuan" userId="367ae38049d1881a" providerId="LiveId" clId="{CC77095A-0560-4BF6-B253-874F95F848A7}" dt="2022-02-23T08:57:59.135" v="799" actId="478"/>
          <ac:spMkLst>
            <pc:docMk/>
            <pc:sldMk cId="435255832" sldId="272"/>
            <ac:spMk id="26" creationId="{FBB55678-3A6C-4508-A610-77C5AA5CC573}"/>
          </ac:spMkLst>
        </pc:spChg>
        <pc:spChg chg="add del mod">
          <ac:chgData name="Ma Hongyuan" userId="367ae38049d1881a" providerId="LiveId" clId="{CC77095A-0560-4BF6-B253-874F95F848A7}" dt="2022-02-23T08:55:12.044" v="759" actId="478"/>
          <ac:spMkLst>
            <pc:docMk/>
            <pc:sldMk cId="435255832" sldId="272"/>
            <ac:spMk id="27" creationId="{F11C2009-260E-4185-B855-619B3CAA4136}"/>
          </ac:spMkLst>
        </pc:spChg>
        <pc:spChg chg="add mod">
          <ac:chgData name="Ma Hongyuan" userId="367ae38049d1881a" providerId="LiveId" clId="{CC77095A-0560-4BF6-B253-874F95F848A7}" dt="2022-02-23T08:55:01.166" v="753" actId="338"/>
          <ac:spMkLst>
            <pc:docMk/>
            <pc:sldMk cId="435255832" sldId="272"/>
            <ac:spMk id="28" creationId="{0EE2BB2B-8414-4241-B74F-98B11A178D96}"/>
          </ac:spMkLst>
        </pc:spChg>
        <pc:spChg chg="add mod">
          <ac:chgData name="Ma Hongyuan" userId="367ae38049d1881a" providerId="LiveId" clId="{CC77095A-0560-4BF6-B253-874F95F848A7}" dt="2022-02-23T08:55:01.166" v="753" actId="338"/>
          <ac:spMkLst>
            <pc:docMk/>
            <pc:sldMk cId="435255832" sldId="272"/>
            <ac:spMk id="30" creationId="{60C8478B-B8F0-4BD2-A477-58662AA01BEF}"/>
          </ac:spMkLst>
        </pc:spChg>
        <pc:spChg chg="add del mod">
          <ac:chgData name="Ma Hongyuan" userId="367ae38049d1881a" providerId="LiveId" clId="{CC77095A-0560-4BF6-B253-874F95F848A7}" dt="2022-02-23T08:55:15.254" v="760" actId="478"/>
          <ac:spMkLst>
            <pc:docMk/>
            <pc:sldMk cId="435255832" sldId="272"/>
            <ac:spMk id="31" creationId="{7D65ED5E-6828-474E-BE26-964827F47681}"/>
          </ac:spMkLst>
        </pc:spChg>
        <pc:spChg chg="add mod">
          <ac:chgData name="Ma Hongyuan" userId="367ae38049d1881a" providerId="LiveId" clId="{CC77095A-0560-4BF6-B253-874F95F848A7}" dt="2022-02-23T08:55:01.166" v="753" actId="338"/>
          <ac:spMkLst>
            <pc:docMk/>
            <pc:sldMk cId="435255832" sldId="272"/>
            <ac:spMk id="32" creationId="{CDA9297C-458C-4CCE-8E26-1ECDC63A9B4C}"/>
          </ac:spMkLst>
        </pc:spChg>
        <pc:spChg chg="add mod">
          <ac:chgData name="Ma Hongyuan" userId="367ae38049d1881a" providerId="LiveId" clId="{CC77095A-0560-4BF6-B253-874F95F848A7}" dt="2022-02-23T08:55:01.166" v="753" actId="338"/>
          <ac:spMkLst>
            <pc:docMk/>
            <pc:sldMk cId="435255832" sldId="272"/>
            <ac:spMk id="33" creationId="{5458231A-E135-4464-9A2A-1417699036AF}"/>
          </ac:spMkLst>
        </pc:spChg>
        <pc:spChg chg="add mod">
          <ac:chgData name="Ma Hongyuan" userId="367ae38049d1881a" providerId="LiveId" clId="{CC77095A-0560-4BF6-B253-874F95F848A7}" dt="2022-02-23T08:55:01.166" v="753" actId="338"/>
          <ac:spMkLst>
            <pc:docMk/>
            <pc:sldMk cId="435255832" sldId="272"/>
            <ac:spMk id="36" creationId="{43ECB08D-7393-496C-8A96-E11E872DDF04}"/>
          </ac:spMkLst>
        </pc:spChg>
        <pc:spChg chg="mod">
          <ac:chgData name="Ma Hongyuan" userId="367ae38049d1881a" providerId="LiveId" clId="{CC77095A-0560-4BF6-B253-874F95F848A7}" dt="2022-02-23T08:55:08.790" v="757" actId="478"/>
          <ac:spMkLst>
            <pc:docMk/>
            <pc:sldMk cId="435255832" sldId="272"/>
            <ac:spMk id="37" creationId="{3EE967B8-CF4E-4C43-9039-06C14268040D}"/>
          </ac:spMkLst>
        </pc:spChg>
        <pc:spChg chg="mod">
          <ac:chgData name="Ma Hongyuan" userId="367ae38049d1881a" providerId="LiveId" clId="{CC77095A-0560-4BF6-B253-874F95F848A7}" dt="2022-02-23T08:55:08.790" v="757" actId="478"/>
          <ac:spMkLst>
            <pc:docMk/>
            <pc:sldMk cId="435255832" sldId="272"/>
            <ac:spMk id="38" creationId="{BBAFCC08-CA5B-4FD5-A9AA-C85832DCEB24}"/>
          </ac:spMkLst>
        </pc:spChg>
        <pc:spChg chg="mod">
          <ac:chgData name="Ma Hongyuan" userId="367ae38049d1881a" providerId="LiveId" clId="{CC77095A-0560-4BF6-B253-874F95F848A7}" dt="2022-02-23T08:55:08.790" v="757" actId="478"/>
          <ac:spMkLst>
            <pc:docMk/>
            <pc:sldMk cId="435255832" sldId="272"/>
            <ac:spMk id="39" creationId="{9AD7C7D6-FA66-4123-A235-B332EFFAE8EF}"/>
          </ac:spMkLst>
        </pc:spChg>
        <pc:spChg chg="mod">
          <ac:chgData name="Ma Hongyuan" userId="367ae38049d1881a" providerId="LiveId" clId="{CC77095A-0560-4BF6-B253-874F95F848A7}" dt="2022-02-23T08:55:08.790" v="757" actId="478"/>
          <ac:spMkLst>
            <pc:docMk/>
            <pc:sldMk cId="435255832" sldId="272"/>
            <ac:spMk id="40" creationId="{106693DD-B912-4649-B248-23186536E722}"/>
          </ac:spMkLst>
        </pc:spChg>
        <pc:spChg chg="mod">
          <ac:chgData name="Ma Hongyuan" userId="367ae38049d1881a" providerId="LiveId" clId="{CC77095A-0560-4BF6-B253-874F95F848A7}" dt="2022-02-23T08:55:08.790" v="757" actId="478"/>
          <ac:spMkLst>
            <pc:docMk/>
            <pc:sldMk cId="435255832" sldId="272"/>
            <ac:spMk id="41" creationId="{261A566E-C650-4169-AA07-9387A1D8CF14}"/>
          </ac:spMkLst>
        </pc:spChg>
        <pc:spChg chg="mod">
          <ac:chgData name="Ma Hongyuan" userId="367ae38049d1881a" providerId="LiveId" clId="{CC77095A-0560-4BF6-B253-874F95F848A7}" dt="2022-02-23T08:55:08.790" v="757" actId="478"/>
          <ac:spMkLst>
            <pc:docMk/>
            <pc:sldMk cId="435255832" sldId="272"/>
            <ac:spMk id="42" creationId="{131EB020-06F5-4110-9184-C423436AC78C}"/>
          </ac:spMkLst>
        </pc:spChg>
        <pc:spChg chg="del mod">
          <ac:chgData name="Ma Hongyuan" userId="367ae38049d1881a" providerId="LiveId" clId="{CC77095A-0560-4BF6-B253-874F95F848A7}" dt="2022-02-23T08:51:34.617" v="668" actId="478"/>
          <ac:spMkLst>
            <pc:docMk/>
            <pc:sldMk cId="435255832" sldId="272"/>
            <ac:spMk id="43" creationId="{21E2A6C3-ECE2-4F0F-A46B-1C073B2E3E30}"/>
          </ac:spMkLst>
        </pc:spChg>
        <pc:spChg chg="del">
          <ac:chgData name="Ma Hongyuan" userId="367ae38049d1881a" providerId="LiveId" clId="{CC77095A-0560-4BF6-B253-874F95F848A7}" dt="2022-02-23T08:51:34.617" v="668" actId="478"/>
          <ac:spMkLst>
            <pc:docMk/>
            <pc:sldMk cId="435255832" sldId="272"/>
            <ac:spMk id="44" creationId="{DBDABC25-F31C-4861-8CA8-B239F8F3E206}"/>
          </ac:spMkLst>
        </pc:spChg>
        <pc:spChg chg="del">
          <ac:chgData name="Ma Hongyuan" userId="367ae38049d1881a" providerId="LiveId" clId="{CC77095A-0560-4BF6-B253-874F95F848A7}" dt="2022-02-23T08:51:34.617" v="668" actId="478"/>
          <ac:spMkLst>
            <pc:docMk/>
            <pc:sldMk cId="435255832" sldId="272"/>
            <ac:spMk id="45" creationId="{14511B90-FBB1-4528-80C9-3BBBF7C007D8}"/>
          </ac:spMkLst>
        </pc:spChg>
        <pc:spChg chg="del">
          <ac:chgData name="Ma Hongyuan" userId="367ae38049d1881a" providerId="LiveId" clId="{CC77095A-0560-4BF6-B253-874F95F848A7}" dt="2022-02-23T08:51:34.617" v="668" actId="478"/>
          <ac:spMkLst>
            <pc:docMk/>
            <pc:sldMk cId="435255832" sldId="272"/>
            <ac:spMk id="46" creationId="{61C7492A-E0E3-4D24-8443-1C2D683B482C}"/>
          </ac:spMkLst>
        </pc:spChg>
        <pc:spChg chg="del">
          <ac:chgData name="Ma Hongyuan" userId="367ae38049d1881a" providerId="LiveId" clId="{CC77095A-0560-4BF6-B253-874F95F848A7}" dt="2022-02-23T08:51:34.617" v="668" actId="478"/>
          <ac:spMkLst>
            <pc:docMk/>
            <pc:sldMk cId="435255832" sldId="272"/>
            <ac:spMk id="47" creationId="{00DDB02E-D6D4-435D-A220-54DF9D69DE2D}"/>
          </ac:spMkLst>
        </pc:spChg>
        <pc:spChg chg="del">
          <ac:chgData name="Ma Hongyuan" userId="367ae38049d1881a" providerId="LiveId" clId="{CC77095A-0560-4BF6-B253-874F95F848A7}" dt="2022-02-23T08:51:34.617" v="668" actId="478"/>
          <ac:spMkLst>
            <pc:docMk/>
            <pc:sldMk cId="435255832" sldId="272"/>
            <ac:spMk id="48" creationId="{F82BE9FB-BA15-425E-BBF6-0CB861FCC377}"/>
          </ac:spMkLst>
        </pc:spChg>
        <pc:spChg chg="del">
          <ac:chgData name="Ma Hongyuan" userId="367ae38049d1881a" providerId="LiveId" clId="{CC77095A-0560-4BF6-B253-874F95F848A7}" dt="2022-02-23T08:51:36.071" v="669" actId="478"/>
          <ac:spMkLst>
            <pc:docMk/>
            <pc:sldMk cId="435255832" sldId="272"/>
            <ac:spMk id="49" creationId="{BFD61E45-7063-4706-A699-E79951C00C11}"/>
          </ac:spMkLst>
        </pc:spChg>
        <pc:spChg chg="del">
          <ac:chgData name="Ma Hongyuan" userId="367ae38049d1881a" providerId="LiveId" clId="{CC77095A-0560-4BF6-B253-874F95F848A7}" dt="2022-02-23T08:51:34.617" v="668" actId="478"/>
          <ac:spMkLst>
            <pc:docMk/>
            <pc:sldMk cId="435255832" sldId="272"/>
            <ac:spMk id="50" creationId="{C0FDFE32-C0DC-4EE4-9AD0-2AE51363049A}"/>
          </ac:spMkLst>
        </pc:spChg>
        <pc:spChg chg="del">
          <ac:chgData name="Ma Hongyuan" userId="367ae38049d1881a" providerId="LiveId" clId="{CC77095A-0560-4BF6-B253-874F95F848A7}" dt="2022-02-23T08:51:34.617" v="668" actId="478"/>
          <ac:spMkLst>
            <pc:docMk/>
            <pc:sldMk cId="435255832" sldId="272"/>
            <ac:spMk id="51" creationId="{AACA4C1F-4151-470A-B4DC-D4F181821F29}"/>
          </ac:spMkLst>
        </pc:spChg>
        <pc:spChg chg="del">
          <ac:chgData name="Ma Hongyuan" userId="367ae38049d1881a" providerId="LiveId" clId="{CC77095A-0560-4BF6-B253-874F95F848A7}" dt="2022-02-23T08:51:34.617" v="668" actId="478"/>
          <ac:spMkLst>
            <pc:docMk/>
            <pc:sldMk cId="435255832" sldId="272"/>
            <ac:spMk id="52" creationId="{6F397C14-CBF8-400C-BC71-22D64A287534}"/>
          </ac:spMkLst>
        </pc:spChg>
        <pc:spChg chg="del">
          <ac:chgData name="Ma Hongyuan" userId="367ae38049d1881a" providerId="LiveId" clId="{CC77095A-0560-4BF6-B253-874F95F848A7}" dt="2022-02-23T08:51:34.617" v="668" actId="478"/>
          <ac:spMkLst>
            <pc:docMk/>
            <pc:sldMk cId="435255832" sldId="272"/>
            <ac:spMk id="53" creationId="{4D53B75C-124B-465E-A98B-158C88429673}"/>
          </ac:spMkLst>
        </pc:spChg>
        <pc:spChg chg="del">
          <ac:chgData name="Ma Hongyuan" userId="367ae38049d1881a" providerId="LiveId" clId="{CC77095A-0560-4BF6-B253-874F95F848A7}" dt="2022-02-23T08:51:34.617" v="668" actId="478"/>
          <ac:spMkLst>
            <pc:docMk/>
            <pc:sldMk cId="435255832" sldId="272"/>
            <ac:spMk id="54" creationId="{99FA1DAB-528E-41B9-9C48-C345395BE225}"/>
          </ac:spMkLst>
        </pc:spChg>
        <pc:spChg chg="del">
          <ac:chgData name="Ma Hongyuan" userId="367ae38049d1881a" providerId="LiveId" clId="{CC77095A-0560-4BF6-B253-874F95F848A7}" dt="2022-02-23T08:51:34.617" v="668" actId="478"/>
          <ac:spMkLst>
            <pc:docMk/>
            <pc:sldMk cId="435255832" sldId="272"/>
            <ac:spMk id="55" creationId="{F59E3F73-DC64-4AEC-BE28-BC2BEEADB784}"/>
          </ac:spMkLst>
        </pc:spChg>
        <pc:spChg chg="mod">
          <ac:chgData name="Ma Hongyuan" userId="367ae38049d1881a" providerId="LiveId" clId="{CC77095A-0560-4BF6-B253-874F95F848A7}" dt="2022-02-23T08:55:08.790" v="757" actId="478"/>
          <ac:spMkLst>
            <pc:docMk/>
            <pc:sldMk cId="435255832" sldId="272"/>
            <ac:spMk id="56" creationId="{81C05716-76F0-4C5E-AAD4-DAC9EFE0BAE3}"/>
          </ac:spMkLst>
        </pc:spChg>
        <pc:spChg chg="mod">
          <ac:chgData name="Ma Hongyuan" userId="367ae38049d1881a" providerId="LiveId" clId="{CC77095A-0560-4BF6-B253-874F95F848A7}" dt="2022-02-23T08:55:08.790" v="757" actId="478"/>
          <ac:spMkLst>
            <pc:docMk/>
            <pc:sldMk cId="435255832" sldId="272"/>
            <ac:spMk id="57" creationId="{A10F0551-1033-41D5-954D-76628F7687A3}"/>
          </ac:spMkLst>
        </pc:spChg>
        <pc:spChg chg="mod">
          <ac:chgData name="Ma Hongyuan" userId="367ae38049d1881a" providerId="LiveId" clId="{CC77095A-0560-4BF6-B253-874F95F848A7}" dt="2022-02-23T08:55:08.790" v="757" actId="478"/>
          <ac:spMkLst>
            <pc:docMk/>
            <pc:sldMk cId="435255832" sldId="272"/>
            <ac:spMk id="58" creationId="{5D4FD8FC-AAA6-45A2-98C7-AC7CAB064461}"/>
          </ac:spMkLst>
        </pc:spChg>
        <pc:spChg chg="mod">
          <ac:chgData name="Ma Hongyuan" userId="367ae38049d1881a" providerId="LiveId" clId="{CC77095A-0560-4BF6-B253-874F95F848A7}" dt="2022-02-23T08:55:08.790" v="757" actId="478"/>
          <ac:spMkLst>
            <pc:docMk/>
            <pc:sldMk cId="435255832" sldId="272"/>
            <ac:spMk id="59" creationId="{2BAE1367-85E0-4110-9FFE-E74AE2C1E7E3}"/>
          </ac:spMkLst>
        </pc:spChg>
        <pc:spChg chg="mod">
          <ac:chgData name="Ma Hongyuan" userId="367ae38049d1881a" providerId="LiveId" clId="{CC77095A-0560-4BF6-B253-874F95F848A7}" dt="2022-02-23T08:55:08.790" v="757" actId="478"/>
          <ac:spMkLst>
            <pc:docMk/>
            <pc:sldMk cId="435255832" sldId="272"/>
            <ac:spMk id="60" creationId="{729424C1-7884-4D32-B3E8-5E80493021B6}"/>
          </ac:spMkLst>
        </pc:spChg>
        <pc:spChg chg="mod">
          <ac:chgData name="Ma Hongyuan" userId="367ae38049d1881a" providerId="LiveId" clId="{CC77095A-0560-4BF6-B253-874F95F848A7}" dt="2022-02-23T08:55:08.790" v="757" actId="478"/>
          <ac:spMkLst>
            <pc:docMk/>
            <pc:sldMk cId="435255832" sldId="272"/>
            <ac:spMk id="61" creationId="{606270E4-F263-4A0C-A6E8-4224F44A3100}"/>
          </ac:spMkLst>
        </pc:spChg>
        <pc:spChg chg="mod">
          <ac:chgData name="Ma Hongyuan" userId="367ae38049d1881a" providerId="LiveId" clId="{CC77095A-0560-4BF6-B253-874F95F848A7}" dt="2022-02-23T08:55:08.790" v="757" actId="478"/>
          <ac:spMkLst>
            <pc:docMk/>
            <pc:sldMk cId="435255832" sldId="272"/>
            <ac:spMk id="62" creationId="{E98B0A8D-4FC8-4CE5-A4A1-931A502AD679}"/>
          </ac:spMkLst>
        </pc:spChg>
        <pc:spChg chg="mod">
          <ac:chgData name="Ma Hongyuan" userId="367ae38049d1881a" providerId="LiveId" clId="{CC77095A-0560-4BF6-B253-874F95F848A7}" dt="2022-02-23T08:55:08.790" v="757" actId="478"/>
          <ac:spMkLst>
            <pc:docMk/>
            <pc:sldMk cId="435255832" sldId="272"/>
            <ac:spMk id="63" creationId="{D8A36858-DD48-49A1-82CF-7D2B0459C06B}"/>
          </ac:spMkLst>
        </pc:spChg>
        <pc:spChg chg="mod">
          <ac:chgData name="Ma Hongyuan" userId="367ae38049d1881a" providerId="LiveId" clId="{CC77095A-0560-4BF6-B253-874F95F848A7}" dt="2022-02-23T08:55:08.790" v="757" actId="478"/>
          <ac:spMkLst>
            <pc:docMk/>
            <pc:sldMk cId="435255832" sldId="272"/>
            <ac:spMk id="64" creationId="{FD1024FA-8428-41BA-97A7-2D167153EC3C}"/>
          </ac:spMkLst>
        </pc:spChg>
        <pc:spChg chg="mod">
          <ac:chgData name="Ma Hongyuan" userId="367ae38049d1881a" providerId="LiveId" clId="{CC77095A-0560-4BF6-B253-874F95F848A7}" dt="2022-02-23T08:55:08.790" v="757" actId="478"/>
          <ac:spMkLst>
            <pc:docMk/>
            <pc:sldMk cId="435255832" sldId="272"/>
            <ac:spMk id="65" creationId="{69561CAB-FFD9-498C-BBE6-8ED3BC4372AE}"/>
          </ac:spMkLst>
        </pc:spChg>
        <pc:spChg chg="mod">
          <ac:chgData name="Ma Hongyuan" userId="367ae38049d1881a" providerId="LiveId" clId="{CC77095A-0560-4BF6-B253-874F95F848A7}" dt="2022-02-23T08:55:08.790" v="757" actId="478"/>
          <ac:spMkLst>
            <pc:docMk/>
            <pc:sldMk cId="435255832" sldId="272"/>
            <ac:spMk id="66" creationId="{5BFEC020-3BF6-4995-9C37-606B9CF57B7C}"/>
          </ac:spMkLst>
        </pc:spChg>
        <pc:spChg chg="mod">
          <ac:chgData name="Ma Hongyuan" userId="367ae38049d1881a" providerId="LiveId" clId="{CC77095A-0560-4BF6-B253-874F95F848A7}" dt="2022-02-23T08:55:08.790" v="757" actId="478"/>
          <ac:spMkLst>
            <pc:docMk/>
            <pc:sldMk cId="435255832" sldId="272"/>
            <ac:spMk id="67" creationId="{5B08C80E-F8CF-4409-A565-ADFA6BA41F8C}"/>
          </ac:spMkLst>
        </pc:spChg>
        <pc:spChg chg="mod">
          <ac:chgData name="Ma Hongyuan" userId="367ae38049d1881a" providerId="LiveId" clId="{CC77095A-0560-4BF6-B253-874F95F848A7}" dt="2022-02-23T08:55:08.790" v="757" actId="478"/>
          <ac:spMkLst>
            <pc:docMk/>
            <pc:sldMk cId="435255832" sldId="272"/>
            <ac:spMk id="68" creationId="{EEA315C2-C6C4-443E-93E2-A0452E0A244D}"/>
          </ac:spMkLst>
        </pc:spChg>
        <pc:spChg chg="mod">
          <ac:chgData name="Ma Hongyuan" userId="367ae38049d1881a" providerId="LiveId" clId="{CC77095A-0560-4BF6-B253-874F95F848A7}" dt="2022-02-23T08:55:08.790" v="757" actId="478"/>
          <ac:spMkLst>
            <pc:docMk/>
            <pc:sldMk cId="435255832" sldId="272"/>
            <ac:spMk id="69" creationId="{3D3749C3-90D5-407A-BB0F-47EC7C018F46}"/>
          </ac:spMkLst>
        </pc:spChg>
        <pc:spChg chg="mod">
          <ac:chgData name="Ma Hongyuan" userId="367ae38049d1881a" providerId="LiveId" clId="{CC77095A-0560-4BF6-B253-874F95F848A7}" dt="2022-02-23T08:55:08.790" v="757" actId="478"/>
          <ac:spMkLst>
            <pc:docMk/>
            <pc:sldMk cId="435255832" sldId="272"/>
            <ac:spMk id="70" creationId="{EAC78AEF-5442-43C8-BB90-BE01D9812707}"/>
          </ac:spMkLst>
        </pc:spChg>
        <pc:spChg chg="mod">
          <ac:chgData name="Ma Hongyuan" userId="367ae38049d1881a" providerId="LiveId" clId="{CC77095A-0560-4BF6-B253-874F95F848A7}" dt="2022-02-23T08:55:08.790" v="757" actId="478"/>
          <ac:spMkLst>
            <pc:docMk/>
            <pc:sldMk cId="435255832" sldId="272"/>
            <ac:spMk id="71" creationId="{C3E7C238-B1D4-45CD-AAB1-D74129D15D14}"/>
          </ac:spMkLst>
        </pc:spChg>
        <pc:spChg chg="mod">
          <ac:chgData name="Ma Hongyuan" userId="367ae38049d1881a" providerId="LiveId" clId="{CC77095A-0560-4BF6-B253-874F95F848A7}" dt="2022-02-23T08:55:08.790" v="757" actId="478"/>
          <ac:spMkLst>
            <pc:docMk/>
            <pc:sldMk cId="435255832" sldId="272"/>
            <ac:spMk id="72" creationId="{1DF0CEB5-09C0-47A2-894D-5C314607624B}"/>
          </ac:spMkLst>
        </pc:spChg>
        <pc:grpChg chg="mod">
          <ac:chgData name="Ma Hongyuan" userId="367ae38049d1881a" providerId="LiveId" clId="{CC77095A-0560-4BF6-B253-874F95F848A7}" dt="2022-02-23T08:55:01.166" v="753" actId="338"/>
          <ac:grpSpMkLst>
            <pc:docMk/>
            <pc:sldMk cId="435255832" sldId="272"/>
            <ac:grpSpMk id="1" creationId="{00000000-0000-0000-0000-000000000000}"/>
          </ac:grpSpMkLst>
        </pc:grpChg>
        <pc:grpChg chg="mod">
          <ac:chgData name="Ma Hongyuan" userId="367ae38049d1881a" providerId="LiveId" clId="{CC77095A-0560-4BF6-B253-874F95F848A7}" dt="2022-02-23T08:55:08.790" v="757" actId="478"/>
          <ac:grpSpMkLst>
            <pc:docMk/>
            <pc:sldMk cId="435255832" sldId="272"/>
            <ac:grpSpMk id="3" creationId="{8F91C3E6-518C-41AA-BECA-25294B2A1603}"/>
          </ac:grpSpMkLst>
        </pc:grpChg>
        <pc:grpChg chg="mod">
          <ac:chgData name="Ma Hongyuan" userId="367ae38049d1881a" providerId="LiveId" clId="{CC77095A-0560-4BF6-B253-874F95F848A7}" dt="2022-02-23T08:55:01.166" v="753" actId="338"/>
          <ac:grpSpMkLst>
            <pc:docMk/>
            <pc:sldMk cId="435255832" sldId="272"/>
            <ac:grpSpMk id="13" creationId="{6FDCC7BE-E9E6-4233-8784-CCC5BEA3FDD3}"/>
          </ac:grpSpMkLst>
        </pc:grpChg>
        <pc:picChg chg="mod">
          <ac:chgData name="Ma Hongyuan" userId="367ae38049d1881a" providerId="LiveId" clId="{CC77095A-0560-4BF6-B253-874F95F848A7}" dt="2022-02-23T08:55:01.166" v="753" actId="338"/>
          <ac:picMkLst>
            <pc:docMk/>
            <pc:sldMk cId="435255832" sldId="272"/>
            <ac:picMk id="10" creationId="{DDD062AB-BFDC-44DE-ADB9-E047D8E838D4}"/>
          </ac:picMkLst>
        </pc:picChg>
        <pc:picChg chg="add mod">
          <ac:chgData name="Ma Hongyuan" userId="367ae38049d1881a" providerId="LiveId" clId="{CC77095A-0560-4BF6-B253-874F95F848A7}" dt="2022-02-23T08:56:13.328" v="764" actId="1076"/>
          <ac:picMkLst>
            <pc:docMk/>
            <pc:sldMk cId="435255832" sldId="272"/>
            <ac:picMk id="21" creationId="{D72133CF-F430-4916-A9A7-34DBC568C382}"/>
          </ac:picMkLst>
        </pc:picChg>
        <pc:picChg chg="add del mod">
          <ac:chgData name="Ma Hongyuan" userId="367ae38049d1881a" providerId="LiveId" clId="{CC77095A-0560-4BF6-B253-874F95F848A7}" dt="2022-02-23T08:55:01.166" v="753" actId="338"/>
          <ac:picMkLst>
            <pc:docMk/>
            <pc:sldMk cId="435255832" sldId="272"/>
            <ac:picMk id="29" creationId="{4A37EF70-C404-478A-8786-47B29F75F997}"/>
          </ac:picMkLst>
        </pc:picChg>
        <pc:picChg chg="add mod">
          <ac:chgData name="Ma Hongyuan" userId="367ae38049d1881a" providerId="LiveId" clId="{CC77095A-0560-4BF6-B253-874F95F848A7}" dt="2022-02-23T09:01:21.238" v="883" actId="14100"/>
          <ac:picMkLst>
            <pc:docMk/>
            <pc:sldMk cId="435255832" sldId="272"/>
            <ac:picMk id="34" creationId="{7636D442-B4A7-4093-8DE4-499D451A7671}"/>
          </ac:picMkLst>
        </pc:picChg>
        <pc:picChg chg="add mod">
          <ac:chgData name="Ma Hongyuan" userId="367ae38049d1881a" providerId="LiveId" clId="{CC77095A-0560-4BF6-B253-874F95F848A7}" dt="2022-02-23T09:01:10.597" v="881" actId="1076"/>
          <ac:picMkLst>
            <pc:docMk/>
            <pc:sldMk cId="435255832" sldId="272"/>
            <ac:picMk id="35" creationId="{A4E2C9A5-C44D-48F6-8E29-2457FF684521}"/>
          </ac:picMkLst>
        </pc:picChg>
      </pc:sldChg>
      <pc:sldChg chg="addSp delSp modSp add mod">
        <pc:chgData name="Ma Hongyuan" userId="367ae38049d1881a" providerId="LiveId" clId="{CC77095A-0560-4BF6-B253-874F95F848A7}" dt="2022-02-23T09:30:29.943" v="1096" actId="20577"/>
        <pc:sldMkLst>
          <pc:docMk/>
          <pc:sldMk cId="1449992483" sldId="273"/>
        </pc:sldMkLst>
        <pc:spChg chg="del">
          <ac:chgData name="Ma Hongyuan" userId="367ae38049d1881a" providerId="LiveId" clId="{CC77095A-0560-4BF6-B253-874F95F848A7}" dt="2022-02-23T09:06:50.638" v="901" actId="478"/>
          <ac:spMkLst>
            <pc:docMk/>
            <pc:sldMk cId="1449992483" sldId="273"/>
            <ac:spMk id="2" creationId="{7628477C-988C-4F44-9B36-B8991B0A769B}"/>
          </ac:spMkLst>
        </pc:spChg>
        <pc:spChg chg="add del mod">
          <ac:chgData name="Ma Hongyuan" userId="367ae38049d1881a" providerId="LiveId" clId="{CC77095A-0560-4BF6-B253-874F95F848A7}" dt="2022-02-23T09:30:23.032" v="1094" actId="21"/>
          <ac:spMkLst>
            <pc:docMk/>
            <pc:sldMk cId="1449992483" sldId="273"/>
            <ac:spMk id="4" creationId="{43578723-3ECC-4885-B2DC-823F42E2393B}"/>
          </ac:spMkLst>
        </pc:spChg>
        <pc:spChg chg="mod">
          <ac:chgData name="Ma Hongyuan" userId="367ae38049d1881a" providerId="LiveId" clId="{CC77095A-0560-4BF6-B253-874F95F848A7}" dt="2022-02-23T09:30:29.943" v="1096" actId="20577"/>
          <ac:spMkLst>
            <pc:docMk/>
            <pc:sldMk cId="1449992483" sldId="273"/>
            <ac:spMk id="7" creationId="{9336C7DD-6DA2-49A2-B6C3-0FFE8A65B0CD}"/>
          </ac:spMkLst>
        </pc:spChg>
        <pc:spChg chg="mod">
          <ac:chgData name="Ma Hongyuan" userId="367ae38049d1881a" providerId="LiveId" clId="{CC77095A-0560-4BF6-B253-874F95F848A7}" dt="2022-02-23T09:04:15.078" v="900" actId="20577"/>
          <ac:spMkLst>
            <pc:docMk/>
            <pc:sldMk cId="1449992483" sldId="273"/>
            <ac:spMk id="11" creationId="{BB736BD3-078B-4ED8-A85C-B67B8C215869}"/>
          </ac:spMkLst>
        </pc:spChg>
        <pc:spChg chg="del">
          <ac:chgData name="Ma Hongyuan" userId="367ae38049d1881a" providerId="LiveId" clId="{CC77095A-0560-4BF6-B253-874F95F848A7}" dt="2022-02-23T09:06:50.638" v="901" actId="478"/>
          <ac:spMkLst>
            <pc:docMk/>
            <pc:sldMk cId="1449992483" sldId="273"/>
            <ac:spMk id="22" creationId="{EA9FBC62-FE28-45C0-901C-907DAA62F56F}"/>
          </ac:spMkLst>
        </pc:spChg>
        <pc:spChg chg="del">
          <ac:chgData name="Ma Hongyuan" userId="367ae38049d1881a" providerId="LiveId" clId="{CC77095A-0560-4BF6-B253-874F95F848A7}" dt="2022-02-23T09:06:50.638" v="901" actId="478"/>
          <ac:spMkLst>
            <pc:docMk/>
            <pc:sldMk cId="1449992483" sldId="273"/>
            <ac:spMk id="23" creationId="{8F09D981-1148-435D-8E02-4E24BA04978B}"/>
          </ac:spMkLst>
        </pc:spChg>
        <pc:spChg chg="del">
          <ac:chgData name="Ma Hongyuan" userId="367ae38049d1881a" providerId="LiveId" clId="{CC77095A-0560-4BF6-B253-874F95F848A7}" dt="2022-02-23T09:06:50.638" v="901" actId="478"/>
          <ac:spMkLst>
            <pc:docMk/>
            <pc:sldMk cId="1449992483" sldId="273"/>
            <ac:spMk id="24" creationId="{F984D59D-BE53-440C-9342-C67CC9EC0340}"/>
          </ac:spMkLst>
        </pc:spChg>
        <pc:spChg chg="del">
          <ac:chgData name="Ma Hongyuan" userId="367ae38049d1881a" providerId="LiveId" clId="{CC77095A-0560-4BF6-B253-874F95F848A7}" dt="2022-02-23T09:06:50.638" v="901" actId="478"/>
          <ac:spMkLst>
            <pc:docMk/>
            <pc:sldMk cId="1449992483" sldId="273"/>
            <ac:spMk id="28" creationId="{0EE2BB2B-8414-4241-B74F-98B11A178D96}"/>
          </ac:spMkLst>
        </pc:spChg>
        <pc:spChg chg="del">
          <ac:chgData name="Ma Hongyuan" userId="367ae38049d1881a" providerId="LiveId" clId="{CC77095A-0560-4BF6-B253-874F95F848A7}" dt="2022-02-23T09:06:50.638" v="901" actId="478"/>
          <ac:spMkLst>
            <pc:docMk/>
            <pc:sldMk cId="1449992483" sldId="273"/>
            <ac:spMk id="30" creationId="{60C8478B-B8F0-4BD2-A477-58662AA01BEF}"/>
          </ac:spMkLst>
        </pc:spChg>
        <pc:spChg chg="del">
          <ac:chgData name="Ma Hongyuan" userId="367ae38049d1881a" providerId="LiveId" clId="{CC77095A-0560-4BF6-B253-874F95F848A7}" dt="2022-02-23T09:06:50.638" v="901" actId="478"/>
          <ac:spMkLst>
            <pc:docMk/>
            <pc:sldMk cId="1449992483" sldId="273"/>
            <ac:spMk id="32" creationId="{CDA9297C-458C-4CCE-8E26-1ECDC63A9B4C}"/>
          </ac:spMkLst>
        </pc:spChg>
        <pc:spChg chg="del">
          <ac:chgData name="Ma Hongyuan" userId="367ae38049d1881a" providerId="LiveId" clId="{CC77095A-0560-4BF6-B253-874F95F848A7}" dt="2022-02-23T09:06:50.638" v="901" actId="478"/>
          <ac:spMkLst>
            <pc:docMk/>
            <pc:sldMk cId="1449992483" sldId="273"/>
            <ac:spMk id="33" creationId="{5458231A-E135-4464-9A2A-1417699036AF}"/>
          </ac:spMkLst>
        </pc:spChg>
        <pc:spChg chg="del mod">
          <ac:chgData name="Ma Hongyuan" userId="367ae38049d1881a" providerId="LiveId" clId="{CC77095A-0560-4BF6-B253-874F95F848A7}" dt="2022-02-23T09:06:56.383" v="903" actId="478"/>
          <ac:spMkLst>
            <pc:docMk/>
            <pc:sldMk cId="1449992483" sldId="273"/>
            <ac:spMk id="36" creationId="{43ECB08D-7393-496C-8A96-E11E872DDF04}"/>
          </ac:spMkLst>
        </pc:spChg>
        <pc:grpChg chg="del">
          <ac:chgData name="Ma Hongyuan" userId="367ae38049d1881a" providerId="LiveId" clId="{CC77095A-0560-4BF6-B253-874F95F848A7}" dt="2022-02-23T09:06:50.638" v="901" actId="478"/>
          <ac:grpSpMkLst>
            <pc:docMk/>
            <pc:sldMk cId="1449992483" sldId="273"/>
            <ac:grpSpMk id="3" creationId="{8F91C3E6-518C-41AA-BECA-25294B2A1603}"/>
          </ac:grpSpMkLst>
        </pc:grpChg>
        <pc:picChg chg="del">
          <ac:chgData name="Ma Hongyuan" userId="367ae38049d1881a" providerId="LiveId" clId="{CC77095A-0560-4BF6-B253-874F95F848A7}" dt="2022-02-23T09:06:50.638" v="901" actId="478"/>
          <ac:picMkLst>
            <pc:docMk/>
            <pc:sldMk cId="1449992483" sldId="273"/>
            <ac:picMk id="21" creationId="{D72133CF-F430-4916-A9A7-34DBC568C382}"/>
          </ac:picMkLst>
        </pc:picChg>
        <pc:picChg chg="del">
          <ac:chgData name="Ma Hongyuan" userId="367ae38049d1881a" providerId="LiveId" clId="{CC77095A-0560-4BF6-B253-874F95F848A7}" dt="2022-02-23T09:06:50.638" v="901" actId="478"/>
          <ac:picMkLst>
            <pc:docMk/>
            <pc:sldMk cId="1449992483" sldId="273"/>
            <ac:picMk id="34" creationId="{7636D442-B4A7-4093-8DE4-499D451A7671}"/>
          </ac:picMkLst>
        </pc:picChg>
        <pc:picChg chg="del">
          <ac:chgData name="Ma Hongyuan" userId="367ae38049d1881a" providerId="LiveId" clId="{CC77095A-0560-4BF6-B253-874F95F848A7}" dt="2022-02-23T09:06:50.638" v="901" actId="478"/>
          <ac:picMkLst>
            <pc:docMk/>
            <pc:sldMk cId="1449992483" sldId="273"/>
            <ac:picMk id="35" creationId="{A4E2C9A5-C44D-48F6-8E29-2457FF684521}"/>
          </ac:picMkLst>
        </pc:picChg>
        <pc:picChg chg="add del mod">
          <ac:chgData name="Ma Hongyuan" userId="367ae38049d1881a" providerId="LiveId" clId="{CC77095A-0560-4BF6-B253-874F95F848A7}" dt="2022-02-23T09:30:23.032" v="1094" actId="21"/>
          <ac:picMkLst>
            <pc:docMk/>
            <pc:sldMk cId="1449992483" sldId="273"/>
            <ac:picMk id="54" creationId="{166B272B-1CD3-46A5-B1C2-5E03CE6D5CFD}"/>
          </ac:picMkLst>
        </pc:picChg>
        <pc:picChg chg="add del mod">
          <ac:chgData name="Ma Hongyuan" userId="367ae38049d1881a" providerId="LiveId" clId="{CC77095A-0560-4BF6-B253-874F95F848A7}" dt="2022-02-23T09:30:23.032" v="1094" actId="21"/>
          <ac:picMkLst>
            <pc:docMk/>
            <pc:sldMk cId="1449992483" sldId="273"/>
            <ac:picMk id="55" creationId="{65ECBCC7-03F1-4917-803A-97A1A2A6518D}"/>
          </ac:picMkLst>
        </pc:picChg>
      </pc:sldChg>
      <pc:sldChg chg="addSp delSp modSp add mod">
        <pc:chgData name="Ma Hongyuan" userId="367ae38049d1881a" providerId="LiveId" clId="{CC77095A-0560-4BF6-B253-874F95F848A7}" dt="2022-02-23T09:38:31.586" v="1276" actId="403"/>
        <pc:sldMkLst>
          <pc:docMk/>
          <pc:sldMk cId="2231427181" sldId="274"/>
        </pc:sldMkLst>
        <pc:spChg chg="del">
          <ac:chgData name="Ma Hongyuan" userId="367ae38049d1881a" providerId="LiveId" clId="{CC77095A-0560-4BF6-B253-874F95F848A7}" dt="2022-02-23T09:27:11.730" v="1011" actId="478"/>
          <ac:spMkLst>
            <pc:docMk/>
            <pc:sldMk cId="2231427181" sldId="274"/>
            <ac:spMk id="4" creationId="{43578723-3ECC-4885-B2DC-823F42E2393B}"/>
          </ac:spMkLst>
        </pc:spChg>
        <pc:spChg chg="add mod">
          <ac:chgData name="Ma Hongyuan" userId="367ae38049d1881a" providerId="LiveId" clId="{CC77095A-0560-4BF6-B253-874F95F848A7}" dt="2022-02-23T09:36:30.618" v="1225"/>
          <ac:spMkLst>
            <pc:docMk/>
            <pc:sldMk cId="2231427181" sldId="274"/>
            <ac:spMk id="5" creationId="{A7DDD77A-1CCD-4F55-AAA2-3E2FDFBEA6EC}"/>
          </ac:spMkLst>
        </pc:spChg>
        <pc:spChg chg="mod">
          <ac:chgData name="Ma Hongyuan" userId="367ae38049d1881a" providerId="LiveId" clId="{CC77095A-0560-4BF6-B253-874F95F848A7}" dt="2022-02-23T09:37:38.791" v="1242" actId="20577"/>
          <ac:spMkLst>
            <pc:docMk/>
            <pc:sldMk cId="2231427181" sldId="274"/>
            <ac:spMk id="7" creationId="{9336C7DD-6DA2-49A2-B6C3-0FFE8A65B0CD}"/>
          </ac:spMkLst>
        </pc:spChg>
        <pc:spChg chg="add mod">
          <ac:chgData name="Ma Hongyuan" userId="367ae38049d1881a" providerId="LiveId" clId="{CC77095A-0560-4BF6-B253-874F95F848A7}" dt="2022-02-23T09:30:41.198" v="1099" actId="1076"/>
          <ac:spMkLst>
            <pc:docMk/>
            <pc:sldMk cId="2231427181" sldId="274"/>
            <ac:spMk id="16" creationId="{33B4A023-335F-4E1E-94EC-0D4D4B3B670C}"/>
          </ac:spMkLst>
        </pc:spChg>
        <pc:spChg chg="mod">
          <ac:chgData name="Ma Hongyuan" userId="367ae38049d1881a" providerId="LiveId" clId="{CC77095A-0560-4BF6-B253-874F95F848A7}" dt="2022-02-23T09:35:25.131" v="1189" actId="1076"/>
          <ac:spMkLst>
            <pc:docMk/>
            <pc:sldMk cId="2231427181" sldId="274"/>
            <ac:spMk id="21" creationId="{E163FFCF-BA68-4473-BEEE-9EC1DB2D7165}"/>
          </ac:spMkLst>
        </pc:spChg>
        <pc:spChg chg="mod">
          <ac:chgData name="Ma Hongyuan" userId="367ae38049d1881a" providerId="LiveId" clId="{CC77095A-0560-4BF6-B253-874F95F848A7}" dt="2022-02-23T09:30:50.639" v="1100"/>
          <ac:spMkLst>
            <pc:docMk/>
            <pc:sldMk cId="2231427181" sldId="274"/>
            <ac:spMk id="22" creationId="{D81F3F45-A3F6-4948-A17F-63D76D25408F}"/>
          </ac:spMkLst>
        </pc:spChg>
        <pc:spChg chg="add mod">
          <ac:chgData name="Ma Hongyuan" userId="367ae38049d1881a" providerId="LiveId" clId="{CC77095A-0560-4BF6-B253-874F95F848A7}" dt="2022-02-23T09:32:12.110" v="1122" actId="1076"/>
          <ac:spMkLst>
            <pc:docMk/>
            <pc:sldMk cId="2231427181" sldId="274"/>
            <ac:spMk id="23" creationId="{B02D3982-015D-4D5C-B5CA-DF9145A668D7}"/>
          </ac:spMkLst>
        </pc:spChg>
        <pc:spChg chg="add mod">
          <ac:chgData name="Ma Hongyuan" userId="367ae38049d1881a" providerId="LiveId" clId="{CC77095A-0560-4BF6-B253-874F95F848A7}" dt="2022-02-23T09:32:45.344" v="1147" actId="5793"/>
          <ac:spMkLst>
            <pc:docMk/>
            <pc:sldMk cId="2231427181" sldId="274"/>
            <ac:spMk id="24" creationId="{2CB6667B-C95A-47CF-9FC1-4B408A7BBC42}"/>
          </ac:spMkLst>
        </pc:spChg>
        <pc:spChg chg="add mod">
          <ac:chgData name="Ma Hongyuan" userId="367ae38049d1881a" providerId="LiveId" clId="{CC77095A-0560-4BF6-B253-874F95F848A7}" dt="2022-02-23T09:35:09.430" v="1183" actId="1076"/>
          <ac:spMkLst>
            <pc:docMk/>
            <pc:sldMk cId="2231427181" sldId="274"/>
            <ac:spMk id="25" creationId="{DFB1079A-87BA-44F7-87AA-A5949EEF2D07}"/>
          </ac:spMkLst>
        </pc:spChg>
        <pc:spChg chg="add mod">
          <ac:chgData name="Ma Hongyuan" userId="367ae38049d1881a" providerId="LiveId" clId="{CC77095A-0560-4BF6-B253-874F95F848A7}" dt="2022-02-23T09:35:07.135" v="1182" actId="1076"/>
          <ac:spMkLst>
            <pc:docMk/>
            <pc:sldMk cId="2231427181" sldId="274"/>
            <ac:spMk id="26" creationId="{ADAC9E6C-EB80-4449-923D-2059C2C74594}"/>
          </ac:spMkLst>
        </pc:spChg>
        <pc:spChg chg="add mod">
          <ac:chgData name="Ma Hongyuan" userId="367ae38049d1881a" providerId="LiveId" clId="{CC77095A-0560-4BF6-B253-874F95F848A7}" dt="2022-02-23T09:38:31.586" v="1276" actId="403"/>
          <ac:spMkLst>
            <pc:docMk/>
            <pc:sldMk cId="2231427181" sldId="274"/>
            <ac:spMk id="27" creationId="{C28DF87C-B85A-4651-86A5-69CB4A456CDC}"/>
          </ac:spMkLst>
        </pc:spChg>
        <pc:spChg chg="add del mod">
          <ac:chgData name="Ma Hongyuan" userId="367ae38049d1881a" providerId="LiveId" clId="{CC77095A-0560-4BF6-B253-874F95F848A7}" dt="2022-02-23T09:38:05.863" v="1246"/>
          <ac:spMkLst>
            <pc:docMk/>
            <pc:sldMk cId="2231427181" sldId="274"/>
            <ac:spMk id="28" creationId="{829846A6-944A-4F14-8B47-802E8DDE3692}"/>
          </ac:spMkLst>
        </pc:spChg>
        <pc:spChg chg="add del mod">
          <ac:chgData name="Ma Hongyuan" userId="367ae38049d1881a" providerId="LiveId" clId="{CC77095A-0560-4BF6-B253-874F95F848A7}" dt="2022-02-23T09:36:56.324" v="1236"/>
          <ac:spMkLst>
            <pc:docMk/>
            <pc:sldMk cId="2231427181" sldId="274"/>
            <ac:spMk id="29" creationId="{41CB46E9-3B1B-4030-AD36-47B90307750E}"/>
          </ac:spMkLst>
        </pc:spChg>
        <pc:grpChg chg="add mod">
          <ac:chgData name="Ma Hongyuan" userId="367ae38049d1881a" providerId="LiveId" clId="{CC77095A-0560-4BF6-B253-874F95F848A7}" dt="2022-02-23T09:35:18.106" v="1186" actId="14100"/>
          <ac:grpSpMkLst>
            <pc:docMk/>
            <pc:sldMk cId="2231427181" sldId="274"/>
            <ac:grpSpMk id="19" creationId="{3336B85D-5F3F-430D-9D09-BA7B55AF3B57}"/>
          </ac:grpSpMkLst>
        </pc:grpChg>
        <pc:graphicFrameChg chg="add del mod">
          <ac:chgData name="Ma Hongyuan" userId="367ae38049d1881a" providerId="LiveId" clId="{CC77095A-0560-4BF6-B253-874F95F848A7}" dt="2022-02-23T09:36:44.507" v="1228" actId="478"/>
          <ac:graphicFrameMkLst>
            <pc:docMk/>
            <pc:sldMk cId="2231427181" sldId="274"/>
            <ac:graphicFrameMk id="3" creationId="{0199076A-6BE3-4CB3-8CF2-51FF45EAA259}"/>
          </ac:graphicFrameMkLst>
        </pc:graphicFrameChg>
        <pc:graphicFrameChg chg="add del mod">
          <ac:chgData name="Ma Hongyuan" userId="367ae38049d1881a" providerId="LiveId" clId="{CC77095A-0560-4BF6-B253-874F95F848A7}" dt="2022-02-23T09:38:05.863" v="1246"/>
          <ac:graphicFrameMkLst>
            <pc:docMk/>
            <pc:sldMk cId="2231427181" sldId="274"/>
            <ac:graphicFrameMk id="8" creationId="{A2E66CAF-341F-4DF4-9008-8099A08BD1D5}"/>
          </ac:graphicFrameMkLst>
        </pc:graphicFrameChg>
        <pc:picChg chg="add mod">
          <ac:chgData name="Ma Hongyuan" userId="367ae38049d1881a" providerId="LiveId" clId="{CC77095A-0560-4BF6-B253-874F95F848A7}" dt="2022-02-23T09:30:41.198" v="1099" actId="1076"/>
          <ac:picMkLst>
            <pc:docMk/>
            <pc:sldMk cId="2231427181" sldId="274"/>
            <ac:picMk id="14" creationId="{E2FA6E02-77AF-4D86-A4D1-3E88C41D3E0A}"/>
          </ac:picMkLst>
        </pc:picChg>
        <pc:picChg chg="add mod">
          <ac:chgData name="Ma Hongyuan" userId="367ae38049d1881a" providerId="LiveId" clId="{CC77095A-0560-4BF6-B253-874F95F848A7}" dt="2022-02-23T09:30:41.198" v="1099" actId="1076"/>
          <ac:picMkLst>
            <pc:docMk/>
            <pc:sldMk cId="2231427181" sldId="274"/>
            <ac:picMk id="15" creationId="{10DC5A77-B87D-4F3D-AB7E-F398CCA6EB91}"/>
          </ac:picMkLst>
        </pc:picChg>
        <pc:picChg chg="add mod">
          <ac:chgData name="Ma Hongyuan" userId="367ae38049d1881a" providerId="LiveId" clId="{CC77095A-0560-4BF6-B253-874F95F848A7}" dt="2022-02-23T09:35:04.239" v="1181" actId="14100"/>
          <ac:picMkLst>
            <pc:docMk/>
            <pc:sldMk cId="2231427181" sldId="274"/>
            <ac:picMk id="17" creationId="{1721B9E7-90F6-4B33-9BA2-9D5EE79BAC95}"/>
          </ac:picMkLst>
        </pc:picChg>
        <pc:picChg chg="add mod">
          <ac:chgData name="Ma Hongyuan" userId="367ae38049d1881a" providerId="LiveId" clId="{CC77095A-0560-4BF6-B253-874F95F848A7}" dt="2022-02-23T09:31:00.404" v="1102" actId="1076"/>
          <ac:picMkLst>
            <pc:docMk/>
            <pc:sldMk cId="2231427181" sldId="274"/>
            <ac:picMk id="18" creationId="{47E8CE46-0FF4-4563-AC51-FDE2BA978B70}"/>
          </ac:picMkLst>
        </pc:picChg>
        <pc:picChg chg="mod">
          <ac:chgData name="Ma Hongyuan" userId="367ae38049d1881a" providerId="LiveId" clId="{CC77095A-0560-4BF6-B253-874F95F848A7}" dt="2022-02-23T09:30:50.639" v="1100"/>
          <ac:picMkLst>
            <pc:docMk/>
            <pc:sldMk cId="2231427181" sldId="274"/>
            <ac:picMk id="20" creationId="{60B4BE5B-8401-4B79-A9B3-1BA4A8216787}"/>
          </ac:picMkLst>
        </pc:picChg>
        <pc:picChg chg="del">
          <ac:chgData name="Ma Hongyuan" userId="367ae38049d1881a" providerId="LiveId" clId="{CC77095A-0560-4BF6-B253-874F95F848A7}" dt="2022-02-23T09:27:09.970" v="1010" actId="478"/>
          <ac:picMkLst>
            <pc:docMk/>
            <pc:sldMk cId="2231427181" sldId="274"/>
            <ac:picMk id="54" creationId="{166B272B-1CD3-46A5-B1C2-5E03CE6D5CFD}"/>
          </ac:picMkLst>
        </pc:picChg>
        <pc:picChg chg="del">
          <ac:chgData name="Ma Hongyuan" userId="367ae38049d1881a" providerId="LiveId" clId="{CC77095A-0560-4BF6-B253-874F95F848A7}" dt="2022-02-23T09:27:09.353" v="1009" actId="478"/>
          <ac:picMkLst>
            <pc:docMk/>
            <pc:sldMk cId="2231427181" sldId="274"/>
            <ac:picMk id="55" creationId="{65ECBCC7-03F1-4917-803A-97A1A2A6518D}"/>
          </ac:picMkLst>
        </pc:picChg>
      </pc:sldChg>
      <pc:sldChg chg="addSp delSp modSp add mod">
        <pc:chgData name="Ma Hongyuan" userId="367ae38049d1881a" providerId="LiveId" clId="{CC77095A-0560-4BF6-B253-874F95F848A7}" dt="2022-02-23T10:08:29.650" v="1646" actId="1076"/>
        <pc:sldMkLst>
          <pc:docMk/>
          <pc:sldMk cId="1040432468" sldId="275"/>
        </pc:sldMkLst>
        <pc:spChg chg="mod">
          <ac:chgData name="Ma Hongyuan" userId="367ae38049d1881a" providerId="LiveId" clId="{CC77095A-0560-4BF6-B253-874F95F848A7}" dt="2022-02-23T10:05:25.091" v="1572" actId="404"/>
          <ac:spMkLst>
            <pc:docMk/>
            <pc:sldMk cId="1040432468" sldId="275"/>
            <ac:spMk id="7" creationId="{9336C7DD-6DA2-49A2-B6C3-0FFE8A65B0CD}"/>
          </ac:spMkLst>
        </pc:spChg>
        <pc:spChg chg="mod">
          <ac:chgData name="Ma Hongyuan" userId="367ae38049d1881a" providerId="LiveId" clId="{CC77095A-0560-4BF6-B253-874F95F848A7}" dt="2022-02-23T09:53:48.666" v="1313" actId="313"/>
          <ac:spMkLst>
            <pc:docMk/>
            <pc:sldMk cId="1040432468" sldId="275"/>
            <ac:spMk id="11" creationId="{BB736BD3-078B-4ED8-A85C-B67B8C215869}"/>
          </ac:spMkLst>
        </pc:spChg>
        <pc:spChg chg="del mod">
          <ac:chgData name="Ma Hongyuan" userId="367ae38049d1881a" providerId="LiveId" clId="{CC77095A-0560-4BF6-B253-874F95F848A7}" dt="2022-02-23T09:55:56.715" v="1353" actId="478"/>
          <ac:spMkLst>
            <pc:docMk/>
            <pc:sldMk cId="1040432468" sldId="275"/>
            <ac:spMk id="16" creationId="{33B4A023-335F-4E1E-94EC-0D4D4B3B670C}"/>
          </ac:spMkLst>
        </pc:spChg>
        <pc:spChg chg="del">
          <ac:chgData name="Ma Hongyuan" userId="367ae38049d1881a" providerId="LiveId" clId="{CC77095A-0560-4BF6-B253-874F95F848A7}" dt="2022-02-23T09:55:41.418" v="1345" actId="478"/>
          <ac:spMkLst>
            <pc:docMk/>
            <pc:sldMk cId="1040432468" sldId="275"/>
            <ac:spMk id="23" creationId="{B02D3982-015D-4D5C-B5CA-DF9145A668D7}"/>
          </ac:spMkLst>
        </pc:spChg>
        <pc:spChg chg="del">
          <ac:chgData name="Ma Hongyuan" userId="367ae38049d1881a" providerId="LiveId" clId="{CC77095A-0560-4BF6-B253-874F95F848A7}" dt="2022-02-23T09:55:42.897" v="1346" actId="478"/>
          <ac:spMkLst>
            <pc:docMk/>
            <pc:sldMk cId="1040432468" sldId="275"/>
            <ac:spMk id="24" creationId="{2CB6667B-C95A-47CF-9FC1-4B408A7BBC42}"/>
          </ac:spMkLst>
        </pc:spChg>
        <pc:spChg chg="del">
          <ac:chgData name="Ma Hongyuan" userId="367ae38049d1881a" providerId="LiveId" clId="{CC77095A-0560-4BF6-B253-874F95F848A7}" dt="2022-02-23T09:55:44.679" v="1347" actId="478"/>
          <ac:spMkLst>
            <pc:docMk/>
            <pc:sldMk cId="1040432468" sldId="275"/>
            <ac:spMk id="25" creationId="{DFB1079A-87BA-44F7-87AA-A5949EEF2D07}"/>
          </ac:spMkLst>
        </pc:spChg>
        <pc:spChg chg="del">
          <ac:chgData name="Ma Hongyuan" userId="367ae38049d1881a" providerId="LiveId" clId="{CC77095A-0560-4BF6-B253-874F95F848A7}" dt="2022-02-23T09:55:46.014" v="1348" actId="478"/>
          <ac:spMkLst>
            <pc:docMk/>
            <pc:sldMk cId="1040432468" sldId="275"/>
            <ac:spMk id="26" creationId="{ADAC9E6C-EB80-4449-923D-2059C2C74594}"/>
          </ac:spMkLst>
        </pc:spChg>
        <pc:spChg chg="mod">
          <ac:chgData name="Ma Hongyuan" userId="367ae38049d1881a" providerId="LiveId" clId="{CC77095A-0560-4BF6-B253-874F95F848A7}" dt="2022-02-23T10:05:35.453" v="1576" actId="1076"/>
          <ac:spMkLst>
            <pc:docMk/>
            <pc:sldMk cId="1040432468" sldId="275"/>
            <ac:spMk id="27" creationId="{C28DF87C-B85A-4651-86A5-69CB4A456CDC}"/>
          </ac:spMkLst>
        </pc:spChg>
        <pc:spChg chg="add mod">
          <ac:chgData name="Ma Hongyuan" userId="367ae38049d1881a" providerId="LiveId" clId="{CC77095A-0560-4BF6-B253-874F95F848A7}" dt="2022-02-23T10:04:51.010" v="1557" actId="20577"/>
          <ac:spMkLst>
            <pc:docMk/>
            <pc:sldMk cId="1040432468" sldId="275"/>
            <ac:spMk id="28" creationId="{7DA10C5A-1A60-4748-B967-83A4DB22A60F}"/>
          </ac:spMkLst>
        </pc:spChg>
        <pc:spChg chg="add del">
          <ac:chgData name="Ma Hongyuan" userId="367ae38049d1881a" providerId="LiveId" clId="{CC77095A-0560-4BF6-B253-874F95F848A7}" dt="2022-02-23T10:05:42.719" v="1578" actId="22"/>
          <ac:spMkLst>
            <pc:docMk/>
            <pc:sldMk cId="1040432468" sldId="275"/>
            <ac:spMk id="29" creationId="{CFEC3B8D-2206-4E36-B280-E2D6DA9FCB8B}"/>
          </ac:spMkLst>
        </pc:spChg>
        <pc:spChg chg="add mod">
          <ac:chgData name="Ma Hongyuan" userId="367ae38049d1881a" providerId="LiveId" clId="{CC77095A-0560-4BF6-B253-874F95F848A7}" dt="2022-02-23T10:07:25.850" v="1626" actId="6549"/>
          <ac:spMkLst>
            <pc:docMk/>
            <pc:sldMk cId="1040432468" sldId="275"/>
            <ac:spMk id="30" creationId="{D8945FAD-56B0-4B6C-87B9-C8E33245EB24}"/>
          </ac:spMkLst>
        </pc:spChg>
        <pc:spChg chg="add mod">
          <ac:chgData name="Ma Hongyuan" userId="367ae38049d1881a" providerId="LiveId" clId="{CC77095A-0560-4BF6-B253-874F95F848A7}" dt="2022-02-23T10:07:41.427" v="1642" actId="20577"/>
          <ac:spMkLst>
            <pc:docMk/>
            <pc:sldMk cId="1040432468" sldId="275"/>
            <ac:spMk id="31" creationId="{CE2E6BCE-F09B-4405-BEE2-2EEB61BECD40}"/>
          </ac:spMkLst>
        </pc:spChg>
        <pc:spChg chg="add mod">
          <ac:chgData name="Ma Hongyuan" userId="367ae38049d1881a" providerId="LiveId" clId="{CC77095A-0560-4BF6-B253-874F95F848A7}" dt="2022-02-23T10:08:18.322" v="1644" actId="1076"/>
          <ac:spMkLst>
            <pc:docMk/>
            <pc:sldMk cId="1040432468" sldId="275"/>
            <ac:spMk id="32" creationId="{3CC2FAC2-EEF9-4FE8-9C0C-3FCECDC73361}"/>
          </ac:spMkLst>
        </pc:spChg>
        <pc:spChg chg="add mod">
          <ac:chgData name="Ma Hongyuan" userId="367ae38049d1881a" providerId="LiveId" clId="{CC77095A-0560-4BF6-B253-874F95F848A7}" dt="2022-02-23T10:08:29.650" v="1646" actId="1076"/>
          <ac:spMkLst>
            <pc:docMk/>
            <pc:sldMk cId="1040432468" sldId="275"/>
            <ac:spMk id="33" creationId="{802FB7E2-7BAE-4A77-B201-D3CC796C65F2}"/>
          </ac:spMkLst>
        </pc:spChg>
        <pc:grpChg chg="del">
          <ac:chgData name="Ma Hongyuan" userId="367ae38049d1881a" providerId="LiveId" clId="{CC77095A-0560-4BF6-B253-874F95F848A7}" dt="2022-02-23T09:54:48.498" v="1321" actId="478"/>
          <ac:grpSpMkLst>
            <pc:docMk/>
            <pc:sldMk cId="1040432468" sldId="275"/>
            <ac:grpSpMk id="19" creationId="{3336B85D-5F3F-430D-9D09-BA7B55AF3B57}"/>
          </ac:grpSpMkLst>
        </pc:grpChg>
        <pc:picChg chg="del">
          <ac:chgData name="Ma Hongyuan" userId="367ae38049d1881a" providerId="LiveId" clId="{CC77095A-0560-4BF6-B253-874F95F848A7}" dt="2022-02-23T09:55:55.122" v="1351" actId="478"/>
          <ac:picMkLst>
            <pc:docMk/>
            <pc:sldMk cId="1040432468" sldId="275"/>
            <ac:picMk id="14" creationId="{E2FA6E02-77AF-4D86-A4D1-3E88C41D3E0A}"/>
          </ac:picMkLst>
        </pc:picChg>
        <pc:picChg chg="del">
          <ac:chgData name="Ma Hongyuan" userId="367ae38049d1881a" providerId="LiveId" clId="{CC77095A-0560-4BF6-B253-874F95F848A7}" dt="2022-02-23T09:55:54.526" v="1350" actId="478"/>
          <ac:picMkLst>
            <pc:docMk/>
            <pc:sldMk cId="1040432468" sldId="275"/>
            <ac:picMk id="15" creationId="{10DC5A77-B87D-4F3D-AB7E-F398CCA6EB91}"/>
          </ac:picMkLst>
        </pc:picChg>
        <pc:picChg chg="del">
          <ac:chgData name="Ma Hongyuan" userId="367ae38049d1881a" providerId="LiveId" clId="{CC77095A-0560-4BF6-B253-874F95F848A7}" dt="2022-02-23T09:54:47.982" v="1320" actId="478"/>
          <ac:picMkLst>
            <pc:docMk/>
            <pc:sldMk cId="1040432468" sldId="275"/>
            <ac:picMk id="17" creationId="{1721B9E7-90F6-4B33-9BA2-9D5EE79BAC95}"/>
          </ac:picMkLst>
        </pc:picChg>
        <pc:picChg chg="del">
          <ac:chgData name="Ma Hongyuan" userId="367ae38049d1881a" providerId="LiveId" clId="{CC77095A-0560-4BF6-B253-874F95F848A7}" dt="2022-02-23T09:54:47.427" v="1319" actId="478"/>
          <ac:picMkLst>
            <pc:docMk/>
            <pc:sldMk cId="1040432468" sldId="275"/>
            <ac:picMk id="18" creationId="{47E8CE46-0FF4-4563-AC51-FDE2BA978B70}"/>
          </ac:picMkLst>
        </pc:picChg>
      </pc:sldChg>
      <pc:sldChg chg="addSp delSp modSp add mod">
        <pc:chgData name="Ma Hongyuan" userId="367ae38049d1881a" providerId="LiveId" clId="{CC77095A-0560-4BF6-B253-874F95F848A7}" dt="2022-02-23T10:29:43.170" v="1912" actId="14100"/>
        <pc:sldMkLst>
          <pc:docMk/>
          <pc:sldMk cId="454112533" sldId="276"/>
        </pc:sldMkLst>
        <pc:spChg chg="mod">
          <ac:chgData name="Ma Hongyuan" userId="367ae38049d1881a" providerId="LiveId" clId="{CC77095A-0560-4BF6-B253-874F95F848A7}" dt="2022-02-23T10:12:03.506" v="1737"/>
          <ac:spMkLst>
            <pc:docMk/>
            <pc:sldMk cId="454112533" sldId="276"/>
            <ac:spMk id="7" creationId="{9336C7DD-6DA2-49A2-B6C3-0FFE8A65B0CD}"/>
          </ac:spMkLst>
        </pc:spChg>
        <pc:spChg chg="mod">
          <ac:chgData name="Ma Hongyuan" userId="367ae38049d1881a" providerId="LiveId" clId="{CC77095A-0560-4BF6-B253-874F95F848A7}" dt="2022-02-23T10:09:28.632" v="1648"/>
          <ac:spMkLst>
            <pc:docMk/>
            <pc:sldMk cId="454112533" sldId="276"/>
            <ac:spMk id="11" creationId="{BB736BD3-078B-4ED8-A85C-B67B8C215869}"/>
          </ac:spMkLst>
        </pc:spChg>
        <pc:spChg chg="mod">
          <ac:chgData name="Ma Hongyuan" userId="367ae38049d1881a" providerId="LiveId" clId="{CC77095A-0560-4BF6-B253-874F95F848A7}" dt="2022-02-23T10:13:14.839" v="1744" actId="1076"/>
          <ac:spMkLst>
            <pc:docMk/>
            <pc:sldMk cId="454112533" sldId="276"/>
            <ac:spMk id="27" creationId="{C28DF87C-B85A-4651-86A5-69CB4A456CDC}"/>
          </ac:spMkLst>
        </pc:spChg>
        <pc:spChg chg="mod">
          <ac:chgData name="Ma Hongyuan" userId="367ae38049d1881a" providerId="LiveId" clId="{CC77095A-0560-4BF6-B253-874F95F848A7}" dt="2022-02-23T10:10:36.445" v="1718" actId="20577"/>
          <ac:spMkLst>
            <pc:docMk/>
            <pc:sldMk cId="454112533" sldId="276"/>
            <ac:spMk id="28" creationId="{7DA10C5A-1A60-4748-B967-83A4DB22A60F}"/>
          </ac:spMkLst>
        </pc:spChg>
        <pc:spChg chg="del">
          <ac:chgData name="Ma Hongyuan" userId="367ae38049d1881a" providerId="LiveId" clId="{CC77095A-0560-4BF6-B253-874F95F848A7}" dt="2022-02-23T10:12:33.503" v="1739" actId="478"/>
          <ac:spMkLst>
            <pc:docMk/>
            <pc:sldMk cId="454112533" sldId="276"/>
            <ac:spMk id="30" creationId="{D8945FAD-56B0-4B6C-87B9-C8E33245EB24}"/>
          </ac:spMkLst>
        </pc:spChg>
        <pc:spChg chg="del">
          <ac:chgData name="Ma Hongyuan" userId="367ae38049d1881a" providerId="LiveId" clId="{CC77095A-0560-4BF6-B253-874F95F848A7}" dt="2022-02-23T10:12:34.511" v="1740" actId="478"/>
          <ac:spMkLst>
            <pc:docMk/>
            <pc:sldMk cId="454112533" sldId="276"/>
            <ac:spMk id="31" creationId="{CE2E6BCE-F09B-4405-BEE2-2EEB61BECD40}"/>
          </ac:spMkLst>
        </pc:spChg>
        <pc:spChg chg="del">
          <ac:chgData name="Ma Hongyuan" userId="367ae38049d1881a" providerId="LiveId" clId="{CC77095A-0560-4BF6-B253-874F95F848A7}" dt="2022-02-23T10:11:07.104" v="1722" actId="478"/>
          <ac:spMkLst>
            <pc:docMk/>
            <pc:sldMk cId="454112533" sldId="276"/>
            <ac:spMk id="32" creationId="{3CC2FAC2-EEF9-4FE8-9C0C-3FCECDC73361}"/>
          </ac:spMkLst>
        </pc:spChg>
        <pc:spChg chg="del mod">
          <ac:chgData name="Ma Hongyuan" userId="367ae38049d1881a" providerId="LiveId" clId="{CC77095A-0560-4BF6-B253-874F95F848A7}" dt="2022-02-23T10:11:09.110" v="1724" actId="478"/>
          <ac:spMkLst>
            <pc:docMk/>
            <pc:sldMk cId="454112533" sldId="276"/>
            <ac:spMk id="33" creationId="{802FB7E2-7BAE-4A77-B201-D3CC796C65F2}"/>
          </ac:spMkLst>
        </pc:spChg>
        <pc:graphicFrameChg chg="add del mod">
          <ac:chgData name="Ma Hongyuan" userId="367ae38049d1881a" providerId="LiveId" clId="{CC77095A-0560-4BF6-B253-874F95F848A7}" dt="2022-02-23T10:29:29.704" v="1906" actId="478"/>
          <ac:graphicFrameMkLst>
            <pc:docMk/>
            <pc:sldMk cId="454112533" sldId="276"/>
            <ac:graphicFrameMk id="15" creationId="{E7422EDE-FB76-420E-ACB5-AE6B70C1152C}"/>
          </ac:graphicFrameMkLst>
        </pc:graphicFrameChg>
        <pc:picChg chg="add mod">
          <ac:chgData name="Ma Hongyuan" userId="367ae38049d1881a" providerId="LiveId" clId="{CC77095A-0560-4BF6-B253-874F95F848A7}" dt="2022-02-23T10:29:43.170" v="1912" actId="14100"/>
          <ac:picMkLst>
            <pc:docMk/>
            <pc:sldMk cId="454112533" sldId="276"/>
            <ac:picMk id="3" creationId="{B42A8F86-73B2-41ED-A382-668CA0BAEE68}"/>
          </ac:picMkLst>
        </pc:picChg>
      </pc:sldChg>
      <pc:sldChg chg="addSp delSp modSp add mod ord">
        <pc:chgData name="Ma Hongyuan" userId="367ae38049d1881a" providerId="LiveId" clId="{CC77095A-0560-4BF6-B253-874F95F848A7}" dt="2022-02-23T10:19:53.909" v="1847" actId="20577"/>
        <pc:sldMkLst>
          <pc:docMk/>
          <pc:sldMk cId="1029850856" sldId="277"/>
        </pc:sldMkLst>
        <pc:spChg chg="mod">
          <ac:chgData name="Ma Hongyuan" userId="367ae38049d1881a" providerId="LiveId" clId="{CC77095A-0560-4BF6-B253-874F95F848A7}" dt="2022-02-23T10:19:53.909" v="1847" actId="20577"/>
          <ac:spMkLst>
            <pc:docMk/>
            <pc:sldMk cId="1029850856" sldId="277"/>
            <ac:spMk id="7" creationId="{9336C7DD-6DA2-49A2-B6C3-0FFE8A65B0CD}"/>
          </ac:spMkLst>
        </pc:spChg>
        <pc:spChg chg="mod">
          <ac:chgData name="Ma Hongyuan" userId="367ae38049d1881a" providerId="LiveId" clId="{CC77095A-0560-4BF6-B253-874F95F848A7}" dt="2022-02-23T10:13:37.825" v="1749" actId="404"/>
          <ac:spMkLst>
            <pc:docMk/>
            <pc:sldMk cId="1029850856" sldId="277"/>
            <ac:spMk id="11" creationId="{BB736BD3-078B-4ED8-A85C-B67B8C215869}"/>
          </ac:spMkLst>
        </pc:spChg>
        <pc:spChg chg="add mod">
          <ac:chgData name="Ma Hongyuan" userId="367ae38049d1881a" providerId="LiveId" clId="{CC77095A-0560-4BF6-B253-874F95F848A7}" dt="2022-02-23T10:17:34.075" v="1810" actId="1076"/>
          <ac:spMkLst>
            <pc:docMk/>
            <pc:sldMk cId="1029850856" sldId="277"/>
            <ac:spMk id="16" creationId="{C6C105DD-8458-4F09-BA48-D9EBBB773ABB}"/>
          </ac:spMkLst>
        </pc:spChg>
        <pc:spChg chg="add mod">
          <ac:chgData name="Ma Hongyuan" userId="367ae38049d1881a" providerId="LiveId" clId="{CC77095A-0560-4BF6-B253-874F95F848A7}" dt="2022-02-23T10:17:37.564" v="1811" actId="1076"/>
          <ac:spMkLst>
            <pc:docMk/>
            <pc:sldMk cId="1029850856" sldId="277"/>
            <ac:spMk id="17" creationId="{1837CDC6-0812-44B3-984E-5EC509BE1921}"/>
          </ac:spMkLst>
        </pc:spChg>
        <pc:spChg chg="add mod">
          <ac:chgData name="Ma Hongyuan" userId="367ae38049d1881a" providerId="LiveId" clId="{CC77095A-0560-4BF6-B253-874F95F848A7}" dt="2022-02-23T10:18:36.199" v="1842" actId="20577"/>
          <ac:spMkLst>
            <pc:docMk/>
            <pc:sldMk cId="1029850856" sldId="277"/>
            <ac:spMk id="18" creationId="{7BD9B95C-778E-49D6-A037-EBAEDD2AC3FF}"/>
          </ac:spMkLst>
        </pc:spChg>
        <pc:spChg chg="del mod">
          <ac:chgData name="Ma Hongyuan" userId="367ae38049d1881a" providerId="LiveId" clId="{CC77095A-0560-4BF6-B253-874F95F848A7}" dt="2022-02-23T10:15:50.287" v="1779" actId="478"/>
          <ac:spMkLst>
            <pc:docMk/>
            <pc:sldMk cId="1029850856" sldId="277"/>
            <ac:spMk id="27" creationId="{C28DF87C-B85A-4651-86A5-69CB4A456CDC}"/>
          </ac:spMkLst>
        </pc:spChg>
        <pc:spChg chg="del mod">
          <ac:chgData name="Ma Hongyuan" userId="367ae38049d1881a" providerId="LiveId" clId="{CC77095A-0560-4BF6-B253-874F95F848A7}" dt="2022-02-23T10:15:34.161" v="1774" actId="478"/>
          <ac:spMkLst>
            <pc:docMk/>
            <pc:sldMk cId="1029850856" sldId="277"/>
            <ac:spMk id="28" creationId="{7DA10C5A-1A60-4748-B967-83A4DB22A60F}"/>
          </ac:spMkLst>
        </pc:spChg>
        <pc:graphicFrameChg chg="del">
          <ac:chgData name="Ma Hongyuan" userId="367ae38049d1881a" providerId="LiveId" clId="{CC77095A-0560-4BF6-B253-874F95F848A7}" dt="2022-02-23T10:13:51.955" v="1750" actId="478"/>
          <ac:graphicFrameMkLst>
            <pc:docMk/>
            <pc:sldMk cId="1029850856" sldId="277"/>
            <ac:graphicFrameMk id="15" creationId="{E7422EDE-FB76-420E-ACB5-AE6B70C1152C}"/>
          </ac:graphicFrameMkLst>
        </pc:graphicFrameChg>
        <pc:picChg chg="add mod">
          <ac:chgData name="Ma Hongyuan" userId="367ae38049d1881a" providerId="LiveId" clId="{CC77095A-0560-4BF6-B253-874F95F848A7}" dt="2022-02-23T10:17:30" v="1809" actId="1076"/>
          <ac:picMkLst>
            <pc:docMk/>
            <pc:sldMk cId="1029850856" sldId="277"/>
            <ac:picMk id="14" creationId="{463EB95A-A9B8-48A8-A610-02AD38413B39}"/>
          </ac:picMkLst>
        </pc:picChg>
      </pc:sldChg>
      <pc:sldChg chg="delSp add">
        <pc:chgData name="Ma Hongyuan" userId="367ae38049d1881a" providerId="LiveId" clId="{CC77095A-0560-4BF6-B253-874F95F848A7}" dt="2022-02-23T10:18:06.462" v="1814" actId="478"/>
        <pc:sldMkLst>
          <pc:docMk/>
          <pc:sldMk cId="2219974858" sldId="278"/>
        </pc:sldMkLst>
        <pc:spChg chg="del">
          <ac:chgData name="Ma Hongyuan" userId="367ae38049d1881a" providerId="LiveId" clId="{CC77095A-0560-4BF6-B253-874F95F848A7}" dt="2022-02-23T10:18:06.462" v="1814" actId="478"/>
          <ac:spMkLst>
            <pc:docMk/>
            <pc:sldMk cId="2219974858" sldId="278"/>
            <ac:spMk id="27" creationId="{C28DF87C-B85A-4651-86A5-69CB4A456CDC}"/>
          </ac:spMkLst>
        </pc:spChg>
      </pc:sldChg>
      <pc:sldChg chg="delSp modSp add mod">
        <pc:chgData name="Ma Hongyuan" userId="367ae38049d1881a" providerId="LiveId" clId="{CC77095A-0560-4BF6-B253-874F95F848A7}" dt="2022-02-23T10:24:39.134" v="1905" actId="20577"/>
        <pc:sldMkLst>
          <pc:docMk/>
          <pc:sldMk cId="3275144591" sldId="279"/>
        </pc:sldMkLst>
        <pc:spChg chg="mod">
          <ac:chgData name="Ma Hongyuan" userId="367ae38049d1881a" providerId="LiveId" clId="{CC77095A-0560-4BF6-B253-874F95F848A7}" dt="2022-02-23T10:24:07.386" v="1880" actId="58"/>
          <ac:spMkLst>
            <pc:docMk/>
            <pc:sldMk cId="3275144591" sldId="279"/>
            <ac:spMk id="7" creationId="{9336C7DD-6DA2-49A2-B6C3-0FFE8A65B0CD}"/>
          </ac:spMkLst>
        </pc:spChg>
        <pc:spChg chg="mod">
          <ac:chgData name="Ma Hongyuan" userId="367ae38049d1881a" providerId="LiveId" clId="{CC77095A-0560-4BF6-B253-874F95F848A7}" dt="2022-02-23T10:20:47.970" v="1849"/>
          <ac:spMkLst>
            <pc:docMk/>
            <pc:sldMk cId="3275144591" sldId="279"/>
            <ac:spMk id="11" creationId="{BB736BD3-078B-4ED8-A85C-B67B8C215869}"/>
          </ac:spMkLst>
        </pc:spChg>
        <pc:spChg chg="del">
          <ac:chgData name="Ma Hongyuan" userId="367ae38049d1881a" providerId="LiveId" clId="{CC77095A-0560-4BF6-B253-874F95F848A7}" dt="2022-02-23T10:24:21.514" v="1883" actId="478"/>
          <ac:spMkLst>
            <pc:docMk/>
            <pc:sldMk cId="3275144591" sldId="279"/>
            <ac:spMk id="16" creationId="{C6C105DD-8458-4F09-BA48-D9EBBB773ABB}"/>
          </ac:spMkLst>
        </pc:spChg>
        <pc:spChg chg="del">
          <ac:chgData name="Ma Hongyuan" userId="367ae38049d1881a" providerId="LiveId" clId="{CC77095A-0560-4BF6-B253-874F95F848A7}" dt="2022-02-23T10:24:19.032" v="1882" actId="478"/>
          <ac:spMkLst>
            <pc:docMk/>
            <pc:sldMk cId="3275144591" sldId="279"/>
            <ac:spMk id="17" creationId="{1837CDC6-0812-44B3-984E-5EC509BE1921}"/>
          </ac:spMkLst>
        </pc:spChg>
        <pc:spChg chg="mod">
          <ac:chgData name="Ma Hongyuan" userId="367ae38049d1881a" providerId="LiveId" clId="{CC77095A-0560-4BF6-B253-874F95F848A7}" dt="2022-02-23T10:24:39.134" v="1905" actId="20577"/>
          <ac:spMkLst>
            <pc:docMk/>
            <pc:sldMk cId="3275144591" sldId="279"/>
            <ac:spMk id="18" creationId="{7BD9B95C-778E-49D6-A037-EBAEDD2AC3FF}"/>
          </ac:spMkLst>
        </pc:spChg>
        <pc:picChg chg="del">
          <ac:chgData name="Ma Hongyuan" userId="367ae38049d1881a" providerId="LiveId" clId="{CC77095A-0560-4BF6-B253-874F95F848A7}" dt="2022-02-23T10:24:17.102" v="1881" actId="478"/>
          <ac:picMkLst>
            <pc:docMk/>
            <pc:sldMk cId="3275144591" sldId="279"/>
            <ac:picMk id="14" creationId="{463EB95A-A9B8-48A8-A610-02AD38413B39}"/>
          </ac:picMkLst>
        </pc:picChg>
      </pc:sldChg>
      <pc:sldChg chg="addSp delSp modSp add mod">
        <pc:chgData name="Ma Hongyuan" userId="367ae38049d1881a" providerId="LiveId" clId="{CC77095A-0560-4BF6-B253-874F95F848A7}" dt="2022-02-23T10:45:16.508" v="2050" actId="12"/>
        <pc:sldMkLst>
          <pc:docMk/>
          <pc:sldMk cId="3419089003" sldId="280"/>
        </pc:sldMkLst>
        <pc:spChg chg="mod">
          <ac:chgData name="Ma Hongyuan" userId="367ae38049d1881a" providerId="LiveId" clId="{CC77095A-0560-4BF6-B253-874F95F848A7}" dt="2022-02-23T10:45:16.508" v="2050" actId="12"/>
          <ac:spMkLst>
            <pc:docMk/>
            <pc:sldMk cId="3419089003" sldId="280"/>
            <ac:spMk id="7" creationId="{9336C7DD-6DA2-49A2-B6C3-0FFE8A65B0CD}"/>
          </ac:spMkLst>
        </pc:spChg>
        <pc:spChg chg="mod">
          <ac:chgData name="Ma Hongyuan" userId="367ae38049d1881a" providerId="LiveId" clId="{CC77095A-0560-4BF6-B253-874F95F848A7}" dt="2022-02-23T10:44:54.300" v="2047" actId="20577"/>
          <ac:spMkLst>
            <pc:docMk/>
            <pc:sldMk cId="3419089003" sldId="280"/>
            <ac:spMk id="11" creationId="{BB736BD3-078B-4ED8-A85C-B67B8C215869}"/>
          </ac:spMkLst>
        </pc:spChg>
        <pc:spChg chg="mod">
          <ac:chgData name="Ma Hongyuan" userId="367ae38049d1881a" providerId="LiveId" clId="{CC77095A-0560-4BF6-B253-874F95F848A7}" dt="2022-02-23T10:42:02.172" v="1951"/>
          <ac:spMkLst>
            <pc:docMk/>
            <pc:sldMk cId="3419089003" sldId="280"/>
            <ac:spMk id="15" creationId="{6605A762-D9D3-4A43-AEC8-D50840461FFA}"/>
          </ac:spMkLst>
        </pc:spChg>
        <pc:spChg chg="mod">
          <ac:chgData name="Ma Hongyuan" userId="367ae38049d1881a" providerId="LiveId" clId="{CC77095A-0560-4BF6-B253-874F95F848A7}" dt="2022-02-23T10:42:02.172" v="1951"/>
          <ac:spMkLst>
            <pc:docMk/>
            <pc:sldMk cId="3419089003" sldId="280"/>
            <ac:spMk id="17" creationId="{C15D150E-6BDB-4B8F-9E6C-03459F421329}"/>
          </ac:spMkLst>
        </pc:spChg>
        <pc:spChg chg="del mod">
          <ac:chgData name="Ma Hongyuan" userId="367ae38049d1881a" providerId="LiveId" clId="{CC77095A-0560-4BF6-B253-874F95F848A7}" dt="2022-02-23T10:43:12.428" v="1963" actId="478"/>
          <ac:spMkLst>
            <pc:docMk/>
            <pc:sldMk cId="3419089003" sldId="280"/>
            <ac:spMk id="18" creationId="{7BD9B95C-778E-49D6-A037-EBAEDD2AC3FF}"/>
          </ac:spMkLst>
        </pc:spChg>
        <pc:spChg chg="mod">
          <ac:chgData name="Ma Hongyuan" userId="367ae38049d1881a" providerId="LiveId" clId="{CC77095A-0560-4BF6-B253-874F95F848A7}" dt="2022-02-23T10:42:02.172" v="1951"/>
          <ac:spMkLst>
            <pc:docMk/>
            <pc:sldMk cId="3419089003" sldId="280"/>
            <ac:spMk id="19" creationId="{5E5B16D9-F5A9-44D3-9D45-BCD89901B240}"/>
          </ac:spMkLst>
        </pc:spChg>
        <pc:spChg chg="mod">
          <ac:chgData name="Ma Hongyuan" userId="367ae38049d1881a" providerId="LiveId" clId="{CC77095A-0560-4BF6-B253-874F95F848A7}" dt="2022-02-23T10:42:02.172" v="1951"/>
          <ac:spMkLst>
            <pc:docMk/>
            <pc:sldMk cId="3419089003" sldId="280"/>
            <ac:spMk id="20" creationId="{83F48381-0C45-49E0-923D-F4EEE41241CA}"/>
          </ac:spMkLst>
        </pc:spChg>
        <pc:spChg chg="mod">
          <ac:chgData name="Ma Hongyuan" userId="367ae38049d1881a" providerId="LiveId" clId="{CC77095A-0560-4BF6-B253-874F95F848A7}" dt="2022-02-23T10:42:02.172" v="1951"/>
          <ac:spMkLst>
            <pc:docMk/>
            <pc:sldMk cId="3419089003" sldId="280"/>
            <ac:spMk id="21" creationId="{F6589C45-99E2-45E9-8BD7-90C20CAECE0C}"/>
          </ac:spMkLst>
        </pc:spChg>
        <pc:spChg chg="mod">
          <ac:chgData name="Ma Hongyuan" userId="367ae38049d1881a" providerId="LiveId" clId="{CC77095A-0560-4BF6-B253-874F95F848A7}" dt="2022-02-23T10:42:02.172" v="1951"/>
          <ac:spMkLst>
            <pc:docMk/>
            <pc:sldMk cId="3419089003" sldId="280"/>
            <ac:spMk id="22" creationId="{A21DB014-3B28-48C1-894A-0AC75DD178AA}"/>
          </ac:spMkLst>
        </pc:spChg>
        <pc:spChg chg="mod">
          <ac:chgData name="Ma Hongyuan" userId="367ae38049d1881a" providerId="LiveId" clId="{CC77095A-0560-4BF6-B253-874F95F848A7}" dt="2022-02-23T10:42:02.172" v="1951"/>
          <ac:spMkLst>
            <pc:docMk/>
            <pc:sldMk cId="3419089003" sldId="280"/>
            <ac:spMk id="23" creationId="{F90D249B-E4CD-4EF4-85C5-F0E835977D39}"/>
          </ac:spMkLst>
        </pc:spChg>
        <pc:spChg chg="mod">
          <ac:chgData name="Ma Hongyuan" userId="367ae38049d1881a" providerId="LiveId" clId="{CC77095A-0560-4BF6-B253-874F95F848A7}" dt="2022-02-23T10:42:02.172" v="1951"/>
          <ac:spMkLst>
            <pc:docMk/>
            <pc:sldMk cId="3419089003" sldId="280"/>
            <ac:spMk id="24" creationId="{A6AA51C7-6CF8-405B-8B77-322DD19FBC3D}"/>
          </ac:spMkLst>
        </pc:spChg>
        <pc:spChg chg="mod">
          <ac:chgData name="Ma Hongyuan" userId="367ae38049d1881a" providerId="LiveId" clId="{CC77095A-0560-4BF6-B253-874F95F848A7}" dt="2022-02-23T10:42:02.172" v="1951"/>
          <ac:spMkLst>
            <pc:docMk/>
            <pc:sldMk cId="3419089003" sldId="280"/>
            <ac:spMk id="25" creationId="{5CB0D918-0072-475D-B858-3BDBE59D4B7E}"/>
          </ac:spMkLst>
        </pc:spChg>
        <pc:spChg chg="mod">
          <ac:chgData name="Ma Hongyuan" userId="367ae38049d1881a" providerId="LiveId" clId="{CC77095A-0560-4BF6-B253-874F95F848A7}" dt="2022-02-23T10:42:02.172" v="1951"/>
          <ac:spMkLst>
            <pc:docMk/>
            <pc:sldMk cId="3419089003" sldId="280"/>
            <ac:spMk id="26" creationId="{85422FF0-6D2F-482F-99B5-83A8D611B6B6}"/>
          </ac:spMkLst>
        </pc:spChg>
        <pc:spChg chg="mod">
          <ac:chgData name="Ma Hongyuan" userId="367ae38049d1881a" providerId="LiveId" clId="{CC77095A-0560-4BF6-B253-874F95F848A7}" dt="2022-02-23T10:42:02.172" v="1951"/>
          <ac:spMkLst>
            <pc:docMk/>
            <pc:sldMk cId="3419089003" sldId="280"/>
            <ac:spMk id="27" creationId="{92338371-C279-43D5-AF85-3A61A26B216F}"/>
          </ac:spMkLst>
        </pc:spChg>
        <pc:spChg chg="mod">
          <ac:chgData name="Ma Hongyuan" userId="367ae38049d1881a" providerId="LiveId" clId="{CC77095A-0560-4BF6-B253-874F95F848A7}" dt="2022-02-23T10:42:02.172" v="1951"/>
          <ac:spMkLst>
            <pc:docMk/>
            <pc:sldMk cId="3419089003" sldId="280"/>
            <ac:spMk id="28" creationId="{2296B9FE-9B45-4024-A717-43F4C87C52CC}"/>
          </ac:spMkLst>
        </pc:spChg>
        <pc:spChg chg="mod">
          <ac:chgData name="Ma Hongyuan" userId="367ae38049d1881a" providerId="LiveId" clId="{CC77095A-0560-4BF6-B253-874F95F848A7}" dt="2022-02-23T10:42:02.172" v="1951"/>
          <ac:spMkLst>
            <pc:docMk/>
            <pc:sldMk cId="3419089003" sldId="280"/>
            <ac:spMk id="29" creationId="{EAC689AD-11E8-4A33-9A89-D1E3773DABF7}"/>
          </ac:spMkLst>
        </pc:spChg>
        <pc:spChg chg="mod">
          <ac:chgData name="Ma Hongyuan" userId="367ae38049d1881a" providerId="LiveId" clId="{CC77095A-0560-4BF6-B253-874F95F848A7}" dt="2022-02-23T10:42:02.172" v="1951"/>
          <ac:spMkLst>
            <pc:docMk/>
            <pc:sldMk cId="3419089003" sldId="280"/>
            <ac:spMk id="30" creationId="{324E85CC-210D-4F07-91C6-0F3F372F528A}"/>
          </ac:spMkLst>
        </pc:spChg>
        <pc:spChg chg="mod">
          <ac:chgData name="Ma Hongyuan" userId="367ae38049d1881a" providerId="LiveId" clId="{CC77095A-0560-4BF6-B253-874F95F848A7}" dt="2022-02-23T10:42:02.172" v="1951"/>
          <ac:spMkLst>
            <pc:docMk/>
            <pc:sldMk cId="3419089003" sldId="280"/>
            <ac:spMk id="31" creationId="{30AEEF16-2083-477C-8529-58013F7B3DE8}"/>
          </ac:spMkLst>
        </pc:spChg>
        <pc:spChg chg="mod">
          <ac:chgData name="Ma Hongyuan" userId="367ae38049d1881a" providerId="LiveId" clId="{CC77095A-0560-4BF6-B253-874F95F848A7}" dt="2022-02-23T10:42:02.172" v="1951"/>
          <ac:spMkLst>
            <pc:docMk/>
            <pc:sldMk cId="3419089003" sldId="280"/>
            <ac:spMk id="32" creationId="{C81673D6-4105-478D-A1A3-558C6443BA26}"/>
          </ac:spMkLst>
        </pc:spChg>
        <pc:spChg chg="mod">
          <ac:chgData name="Ma Hongyuan" userId="367ae38049d1881a" providerId="LiveId" clId="{CC77095A-0560-4BF6-B253-874F95F848A7}" dt="2022-02-23T10:42:02.172" v="1951"/>
          <ac:spMkLst>
            <pc:docMk/>
            <pc:sldMk cId="3419089003" sldId="280"/>
            <ac:spMk id="33" creationId="{A9DBA621-92A8-468B-BFBF-A1E8564CD563}"/>
          </ac:spMkLst>
        </pc:spChg>
        <pc:spChg chg="mod">
          <ac:chgData name="Ma Hongyuan" userId="367ae38049d1881a" providerId="LiveId" clId="{CC77095A-0560-4BF6-B253-874F95F848A7}" dt="2022-02-23T10:42:02.172" v="1951"/>
          <ac:spMkLst>
            <pc:docMk/>
            <pc:sldMk cId="3419089003" sldId="280"/>
            <ac:spMk id="34" creationId="{BAE5D464-59C5-46DB-87FD-7C2A87C8A5FE}"/>
          </ac:spMkLst>
        </pc:spChg>
        <pc:spChg chg="mod">
          <ac:chgData name="Ma Hongyuan" userId="367ae38049d1881a" providerId="LiveId" clId="{CC77095A-0560-4BF6-B253-874F95F848A7}" dt="2022-02-23T10:42:02.172" v="1951"/>
          <ac:spMkLst>
            <pc:docMk/>
            <pc:sldMk cId="3419089003" sldId="280"/>
            <ac:spMk id="35" creationId="{2C28D3F7-85D6-4178-9087-FD1D23456A1A}"/>
          </ac:spMkLst>
        </pc:spChg>
        <pc:spChg chg="mod">
          <ac:chgData name="Ma Hongyuan" userId="367ae38049d1881a" providerId="LiveId" clId="{CC77095A-0560-4BF6-B253-874F95F848A7}" dt="2022-02-23T10:42:02.172" v="1951"/>
          <ac:spMkLst>
            <pc:docMk/>
            <pc:sldMk cId="3419089003" sldId="280"/>
            <ac:spMk id="36" creationId="{570A3FFD-3B2B-45A9-ABED-534D8D1D05CD}"/>
          </ac:spMkLst>
        </pc:spChg>
        <pc:spChg chg="mod">
          <ac:chgData name="Ma Hongyuan" userId="367ae38049d1881a" providerId="LiveId" clId="{CC77095A-0560-4BF6-B253-874F95F848A7}" dt="2022-02-23T10:42:02.172" v="1951"/>
          <ac:spMkLst>
            <pc:docMk/>
            <pc:sldMk cId="3419089003" sldId="280"/>
            <ac:spMk id="37" creationId="{C42A80D9-F3AA-46EF-8D80-C1552DEAA91C}"/>
          </ac:spMkLst>
        </pc:spChg>
        <pc:spChg chg="mod">
          <ac:chgData name="Ma Hongyuan" userId="367ae38049d1881a" providerId="LiveId" clId="{CC77095A-0560-4BF6-B253-874F95F848A7}" dt="2022-02-23T10:42:02.172" v="1951"/>
          <ac:spMkLst>
            <pc:docMk/>
            <pc:sldMk cId="3419089003" sldId="280"/>
            <ac:spMk id="38" creationId="{589A1CDA-8152-4080-BD7A-B39D08BC7A82}"/>
          </ac:spMkLst>
        </pc:spChg>
        <pc:spChg chg="mod">
          <ac:chgData name="Ma Hongyuan" userId="367ae38049d1881a" providerId="LiveId" clId="{CC77095A-0560-4BF6-B253-874F95F848A7}" dt="2022-02-23T10:42:02.172" v="1951"/>
          <ac:spMkLst>
            <pc:docMk/>
            <pc:sldMk cId="3419089003" sldId="280"/>
            <ac:spMk id="39" creationId="{191EC56F-E435-4216-A40C-1EBE97D32F33}"/>
          </ac:spMkLst>
        </pc:spChg>
        <pc:spChg chg="mod">
          <ac:chgData name="Ma Hongyuan" userId="367ae38049d1881a" providerId="LiveId" clId="{CC77095A-0560-4BF6-B253-874F95F848A7}" dt="2022-02-23T10:42:02.172" v="1951"/>
          <ac:spMkLst>
            <pc:docMk/>
            <pc:sldMk cId="3419089003" sldId="280"/>
            <ac:spMk id="40" creationId="{234831C3-3170-4308-A3F6-495D2206B1B9}"/>
          </ac:spMkLst>
        </pc:spChg>
        <pc:spChg chg="mod">
          <ac:chgData name="Ma Hongyuan" userId="367ae38049d1881a" providerId="LiveId" clId="{CC77095A-0560-4BF6-B253-874F95F848A7}" dt="2022-02-23T10:42:02.172" v="1951"/>
          <ac:spMkLst>
            <pc:docMk/>
            <pc:sldMk cId="3419089003" sldId="280"/>
            <ac:spMk id="41" creationId="{2F0C9DE9-B108-417E-8EBD-3A8FA6E3575E}"/>
          </ac:spMkLst>
        </pc:spChg>
        <pc:spChg chg="mod">
          <ac:chgData name="Ma Hongyuan" userId="367ae38049d1881a" providerId="LiveId" clId="{CC77095A-0560-4BF6-B253-874F95F848A7}" dt="2022-02-23T10:42:02.172" v="1951"/>
          <ac:spMkLst>
            <pc:docMk/>
            <pc:sldMk cId="3419089003" sldId="280"/>
            <ac:spMk id="42" creationId="{31719DF9-41B6-4D9A-B2CE-1A593B1C601F}"/>
          </ac:spMkLst>
        </pc:spChg>
        <pc:spChg chg="mod">
          <ac:chgData name="Ma Hongyuan" userId="367ae38049d1881a" providerId="LiveId" clId="{CC77095A-0560-4BF6-B253-874F95F848A7}" dt="2022-02-23T10:42:02.172" v="1951"/>
          <ac:spMkLst>
            <pc:docMk/>
            <pc:sldMk cId="3419089003" sldId="280"/>
            <ac:spMk id="43" creationId="{3237F950-B560-4BC0-B9F4-7FCA23DF4DAD}"/>
          </ac:spMkLst>
        </pc:spChg>
        <pc:spChg chg="mod">
          <ac:chgData name="Ma Hongyuan" userId="367ae38049d1881a" providerId="LiveId" clId="{CC77095A-0560-4BF6-B253-874F95F848A7}" dt="2022-02-23T10:42:02.172" v="1951"/>
          <ac:spMkLst>
            <pc:docMk/>
            <pc:sldMk cId="3419089003" sldId="280"/>
            <ac:spMk id="44" creationId="{EB092D5A-A226-425C-B9E6-84D988E49284}"/>
          </ac:spMkLst>
        </pc:spChg>
        <pc:spChg chg="mod">
          <ac:chgData name="Ma Hongyuan" userId="367ae38049d1881a" providerId="LiveId" clId="{CC77095A-0560-4BF6-B253-874F95F848A7}" dt="2022-02-23T10:42:02.172" v="1951"/>
          <ac:spMkLst>
            <pc:docMk/>
            <pc:sldMk cId="3419089003" sldId="280"/>
            <ac:spMk id="45" creationId="{A968D215-1284-4AAB-B411-252B0552FB6F}"/>
          </ac:spMkLst>
        </pc:spChg>
        <pc:spChg chg="mod">
          <ac:chgData name="Ma Hongyuan" userId="367ae38049d1881a" providerId="LiveId" clId="{CC77095A-0560-4BF6-B253-874F95F848A7}" dt="2022-02-23T10:42:02.172" v="1951"/>
          <ac:spMkLst>
            <pc:docMk/>
            <pc:sldMk cId="3419089003" sldId="280"/>
            <ac:spMk id="46" creationId="{76EF8BF6-58EF-42D1-9632-2BB81B7310E0}"/>
          </ac:spMkLst>
        </pc:spChg>
        <pc:spChg chg="mod">
          <ac:chgData name="Ma Hongyuan" userId="367ae38049d1881a" providerId="LiveId" clId="{CC77095A-0560-4BF6-B253-874F95F848A7}" dt="2022-02-23T10:42:02.172" v="1951"/>
          <ac:spMkLst>
            <pc:docMk/>
            <pc:sldMk cId="3419089003" sldId="280"/>
            <ac:spMk id="47" creationId="{67A5A18C-C1F0-4A51-93F4-D6842DD0EA5B}"/>
          </ac:spMkLst>
        </pc:spChg>
        <pc:spChg chg="mod">
          <ac:chgData name="Ma Hongyuan" userId="367ae38049d1881a" providerId="LiveId" clId="{CC77095A-0560-4BF6-B253-874F95F848A7}" dt="2022-02-23T10:42:02.172" v="1951"/>
          <ac:spMkLst>
            <pc:docMk/>
            <pc:sldMk cId="3419089003" sldId="280"/>
            <ac:spMk id="48" creationId="{6D4F9527-2AE5-4AC7-A0E2-A4B4B90F9B02}"/>
          </ac:spMkLst>
        </pc:spChg>
        <pc:spChg chg="mod">
          <ac:chgData name="Ma Hongyuan" userId="367ae38049d1881a" providerId="LiveId" clId="{CC77095A-0560-4BF6-B253-874F95F848A7}" dt="2022-02-23T10:42:02.172" v="1951"/>
          <ac:spMkLst>
            <pc:docMk/>
            <pc:sldMk cId="3419089003" sldId="280"/>
            <ac:spMk id="49" creationId="{9BCD91BD-6B0F-4D92-BB3C-2EE8C25D727A}"/>
          </ac:spMkLst>
        </pc:spChg>
        <pc:spChg chg="mod">
          <ac:chgData name="Ma Hongyuan" userId="367ae38049d1881a" providerId="LiveId" clId="{CC77095A-0560-4BF6-B253-874F95F848A7}" dt="2022-02-23T10:42:02.172" v="1951"/>
          <ac:spMkLst>
            <pc:docMk/>
            <pc:sldMk cId="3419089003" sldId="280"/>
            <ac:spMk id="50" creationId="{9434535E-2298-4880-A800-1F1840275A9F}"/>
          </ac:spMkLst>
        </pc:spChg>
        <pc:spChg chg="mod">
          <ac:chgData name="Ma Hongyuan" userId="367ae38049d1881a" providerId="LiveId" clId="{CC77095A-0560-4BF6-B253-874F95F848A7}" dt="2022-02-23T10:42:02.172" v="1951"/>
          <ac:spMkLst>
            <pc:docMk/>
            <pc:sldMk cId="3419089003" sldId="280"/>
            <ac:spMk id="51" creationId="{60C4694F-93D1-4739-8944-BC9297CB0BB0}"/>
          </ac:spMkLst>
        </pc:spChg>
        <pc:spChg chg="mod">
          <ac:chgData name="Ma Hongyuan" userId="367ae38049d1881a" providerId="LiveId" clId="{CC77095A-0560-4BF6-B253-874F95F848A7}" dt="2022-02-23T10:42:02.172" v="1951"/>
          <ac:spMkLst>
            <pc:docMk/>
            <pc:sldMk cId="3419089003" sldId="280"/>
            <ac:spMk id="52" creationId="{AB763365-66D6-4F9F-B486-C286839F4E3A}"/>
          </ac:spMkLst>
        </pc:spChg>
        <pc:spChg chg="mod">
          <ac:chgData name="Ma Hongyuan" userId="367ae38049d1881a" providerId="LiveId" clId="{CC77095A-0560-4BF6-B253-874F95F848A7}" dt="2022-02-23T10:42:02.172" v="1951"/>
          <ac:spMkLst>
            <pc:docMk/>
            <pc:sldMk cId="3419089003" sldId="280"/>
            <ac:spMk id="54" creationId="{1D0D12E3-2449-44EB-AA77-7A59A3C91CF7}"/>
          </ac:spMkLst>
        </pc:spChg>
        <pc:spChg chg="mod">
          <ac:chgData name="Ma Hongyuan" userId="367ae38049d1881a" providerId="LiveId" clId="{CC77095A-0560-4BF6-B253-874F95F848A7}" dt="2022-02-23T10:42:02.172" v="1951"/>
          <ac:spMkLst>
            <pc:docMk/>
            <pc:sldMk cId="3419089003" sldId="280"/>
            <ac:spMk id="55" creationId="{A37BE65A-E276-4B17-B6D1-BFF30C997C98}"/>
          </ac:spMkLst>
        </pc:spChg>
        <pc:spChg chg="mod">
          <ac:chgData name="Ma Hongyuan" userId="367ae38049d1881a" providerId="LiveId" clId="{CC77095A-0560-4BF6-B253-874F95F848A7}" dt="2022-02-23T10:42:02.172" v="1951"/>
          <ac:spMkLst>
            <pc:docMk/>
            <pc:sldMk cId="3419089003" sldId="280"/>
            <ac:spMk id="56" creationId="{771A42B7-89A3-407B-B01A-3CE070A60FB0}"/>
          </ac:spMkLst>
        </pc:spChg>
        <pc:spChg chg="mod">
          <ac:chgData name="Ma Hongyuan" userId="367ae38049d1881a" providerId="LiveId" clId="{CC77095A-0560-4BF6-B253-874F95F848A7}" dt="2022-02-23T10:42:02.172" v="1951"/>
          <ac:spMkLst>
            <pc:docMk/>
            <pc:sldMk cId="3419089003" sldId="280"/>
            <ac:spMk id="57" creationId="{7979104C-E313-429B-A44A-13AA45E2353E}"/>
          </ac:spMkLst>
        </pc:spChg>
        <pc:spChg chg="mod">
          <ac:chgData name="Ma Hongyuan" userId="367ae38049d1881a" providerId="LiveId" clId="{CC77095A-0560-4BF6-B253-874F95F848A7}" dt="2022-02-23T10:42:02.172" v="1951"/>
          <ac:spMkLst>
            <pc:docMk/>
            <pc:sldMk cId="3419089003" sldId="280"/>
            <ac:spMk id="58" creationId="{FD1AD20F-CAB1-4BA4-A066-EC824384543B}"/>
          </ac:spMkLst>
        </pc:spChg>
        <pc:spChg chg="mod">
          <ac:chgData name="Ma Hongyuan" userId="367ae38049d1881a" providerId="LiveId" clId="{CC77095A-0560-4BF6-B253-874F95F848A7}" dt="2022-02-23T10:42:02.172" v="1951"/>
          <ac:spMkLst>
            <pc:docMk/>
            <pc:sldMk cId="3419089003" sldId="280"/>
            <ac:spMk id="59" creationId="{5F031C0D-42B1-4D22-BE3D-8B9A21C3A869}"/>
          </ac:spMkLst>
        </pc:spChg>
        <pc:spChg chg="mod">
          <ac:chgData name="Ma Hongyuan" userId="367ae38049d1881a" providerId="LiveId" clId="{CC77095A-0560-4BF6-B253-874F95F848A7}" dt="2022-02-23T10:42:02.172" v="1951"/>
          <ac:spMkLst>
            <pc:docMk/>
            <pc:sldMk cId="3419089003" sldId="280"/>
            <ac:spMk id="60" creationId="{6BA222B9-EA51-4D3E-BD89-FCD4F3A6C499}"/>
          </ac:spMkLst>
        </pc:spChg>
        <pc:spChg chg="mod">
          <ac:chgData name="Ma Hongyuan" userId="367ae38049d1881a" providerId="LiveId" clId="{CC77095A-0560-4BF6-B253-874F95F848A7}" dt="2022-02-23T10:42:02.172" v="1951"/>
          <ac:spMkLst>
            <pc:docMk/>
            <pc:sldMk cId="3419089003" sldId="280"/>
            <ac:spMk id="61" creationId="{BE7C082F-617F-4BA4-BE4C-BFE21C6C6BE2}"/>
          </ac:spMkLst>
        </pc:spChg>
        <pc:spChg chg="mod">
          <ac:chgData name="Ma Hongyuan" userId="367ae38049d1881a" providerId="LiveId" clId="{CC77095A-0560-4BF6-B253-874F95F848A7}" dt="2022-02-23T10:42:02.172" v="1951"/>
          <ac:spMkLst>
            <pc:docMk/>
            <pc:sldMk cId="3419089003" sldId="280"/>
            <ac:spMk id="62" creationId="{AA288C0C-115E-41C6-AD93-9A037399109C}"/>
          </ac:spMkLst>
        </pc:spChg>
        <pc:spChg chg="mod">
          <ac:chgData name="Ma Hongyuan" userId="367ae38049d1881a" providerId="LiveId" clId="{CC77095A-0560-4BF6-B253-874F95F848A7}" dt="2022-02-23T10:42:02.172" v="1951"/>
          <ac:spMkLst>
            <pc:docMk/>
            <pc:sldMk cId="3419089003" sldId="280"/>
            <ac:spMk id="63" creationId="{1CFE018E-78E4-4AD5-B6DB-5C3F2A61FA56}"/>
          </ac:spMkLst>
        </pc:spChg>
        <pc:spChg chg="mod">
          <ac:chgData name="Ma Hongyuan" userId="367ae38049d1881a" providerId="LiveId" clId="{CC77095A-0560-4BF6-B253-874F95F848A7}" dt="2022-02-23T10:42:02.172" v="1951"/>
          <ac:spMkLst>
            <pc:docMk/>
            <pc:sldMk cId="3419089003" sldId="280"/>
            <ac:spMk id="64" creationId="{1B4E0506-D9C5-406E-AB2A-599A296E0170}"/>
          </ac:spMkLst>
        </pc:spChg>
        <pc:spChg chg="mod">
          <ac:chgData name="Ma Hongyuan" userId="367ae38049d1881a" providerId="LiveId" clId="{CC77095A-0560-4BF6-B253-874F95F848A7}" dt="2022-02-23T10:42:02.172" v="1951"/>
          <ac:spMkLst>
            <pc:docMk/>
            <pc:sldMk cId="3419089003" sldId="280"/>
            <ac:spMk id="65" creationId="{2F1D5C72-8C5C-4BA6-A343-A2F11093A9BF}"/>
          </ac:spMkLst>
        </pc:spChg>
        <pc:spChg chg="mod">
          <ac:chgData name="Ma Hongyuan" userId="367ae38049d1881a" providerId="LiveId" clId="{CC77095A-0560-4BF6-B253-874F95F848A7}" dt="2022-02-23T10:42:02.172" v="1951"/>
          <ac:spMkLst>
            <pc:docMk/>
            <pc:sldMk cId="3419089003" sldId="280"/>
            <ac:spMk id="66" creationId="{78436F78-999D-496D-BA5F-92288311EADF}"/>
          </ac:spMkLst>
        </pc:spChg>
        <pc:spChg chg="mod">
          <ac:chgData name="Ma Hongyuan" userId="367ae38049d1881a" providerId="LiveId" clId="{CC77095A-0560-4BF6-B253-874F95F848A7}" dt="2022-02-23T10:42:02.172" v="1951"/>
          <ac:spMkLst>
            <pc:docMk/>
            <pc:sldMk cId="3419089003" sldId="280"/>
            <ac:spMk id="67" creationId="{B16E9D4D-27A2-4F7C-807B-FD5D6463359A}"/>
          </ac:spMkLst>
        </pc:spChg>
        <pc:spChg chg="mod">
          <ac:chgData name="Ma Hongyuan" userId="367ae38049d1881a" providerId="LiveId" clId="{CC77095A-0560-4BF6-B253-874F95F848A7}" dt="2022-02-23T10:42:02.172" v="1951"/>
          <ac:spMkLst>
            <pc:docMk/>
            <pc:sldMk cId="3419089003" sldId="280"/>
            <ac:spMk id="68" creationId="{CFF1BDE2-C460-4213-A302-DCB64F0FC446}"/>
          </ac:spMkLst>
        </pc:spChg>
        <pc:spChg chg="mod">
          <ac:chgData name="Ma Hongyuan" userId="367ae38049d1881a" providerId="LiveId" clId="{CC77095A-0560-4BF6-B253-874F95F848A7}" dt="2022-02-23T10:42:02.172" v="1951"/>
          <ac:spMkLst>
            <pc:docMk/>
            <pc:sldMk cId="3419089003" sldId="280"/>
            <ac:spMk id="69" creationId="{6DBEE14E-6AA3-4B12-B47C-B1258FF65951}"/>
          </ac:spMkLst>
        </pc:spChg>
        <pc:spChg chg="mod">
          <ac:chgData name="Ma Hongyuan" userId="367ae38049d1881a" providerId="LiveId" clId="{CC77095A-0560-4BF6-B253-874F95F848A7}" dt="2022-02-23T10:42:02.172" v="1951"/>
          <ac:spMkLst>
            <pc:docMk/>
            <pc:sldMk cId="3419089003" sldId="280"/>
            <ac:spMk id="70" creationId="{59044B20-FBB1-49C1-8B14-12E6E11BA4E6}"/>
          </ac:spMkLst>
        </pc:spChg>
        <pc:spChg chg="mod">
          <ac:chgData name="Ma Hongyuan" userId="367ae38049d1881a" providerId="LiveId" clId="{CC77095A-0560-4BF6-B253-874F95F848A7}" dt="2022-02-23T10:42:02.172" v="1951"/>
          <ac:spMkLst>
            <pc:docMk/>
            <pc:sldMk cId="3419089003" sldId="280"/>
            <ac:spMk id="71" creationId="{CCACA0E8-AA0A-4F71-9434-79BB94D345CA}"/>
          </ac:spMkLst>
        </pc:spChg>
        <pc:spChg chg="mod">
          <ac:chgData name="Ma Hongyuan" userId="367ae38049d1881a" providerId="LiveId" clId="{CC77095A-0560-4BF6-B253-874F95F848A7}" dt="2022-02-23T10:42:02.172" v="1951"/>
          <ac:spMkLst>
            <pc:docMk/>
            <pc:sldMk cId="3419089003" sldId="280"/>
            <ac:spMk id="73" creationId="{CC6E1058-D9BC-43A6-8A33-58246D42D6BF}"/>
          </ac:spMkLst>
        </pc:spChg>
        <pc:spChg chg="mod">
          <ac:chgData name="Ma Hongyuan" userId="367ae38049d1881a" providerId="LiveId" clId="{CC77095A-0560-4BF6-B253-874F95F848A7}" dt="2022-02-23T10:42:02.172" v="1951"/>
          <ac:spMkLst>
            <pc:docMk/>
            <pc:sldMk cId="3419089003" sldId="280"/>
            <ac:spMk id="74" creationId="{C3364E01-17E1-4AFF-9EDE-7CF3AFFB1060}"/>
          </ac:spMkLst>
        </pc:spChg>
        <pc:spChg chg="mod">
          <ac:chgData name="Ma Hongyuan" userId="367ae38049d1881a" providerId="LiveId" clId="{CC77095A-0560-4BF6-B253-874F95F848A7}" dt="2022-02-23T10:42:02.172" v="1951"/>
          <ac:spMkLst>
            <pc:docMk/>
            <pc:sldMk cId="3419089003" sldId="280"/>
            <ac:spMk id="75" creationId="{4749B3C9-7488-49F3-94AF-098F3FF919E3}"/>
          </ac:spMkLst>
        </pc:spChg>
        <pc:spChg chg="mod">
          <ac:chgData name="Ma Hongyuan" userId="367ae38049d1881a" providerId="LiveId" clId="{CC77095A-0560-4BF6-B253-874F95F848A7}" dt="2022-02-23T10:42:02.172" v="1951"/>
          <ac:spMkLst>
            <pc:docMk/>
            <pc:sldMk cId="3419089003" sldId="280"/>
            <ac:spMk id="76" creationId="{87160CE7-E48B-43D3-934A-1E326CF6199D}"/>
          </ac:spMkLst>
        </pc:spChg>
        <pc:spChg chg="mod">
          <ac:chgData name="Ma Hongyuan" userId="367ae38049d1881a" providerId="LiveId" clId="{CC77095A-0560-4BF6-B253-874F95F848A7}" dt="2022-02-23T10:42:02.172" v="1951"/>
          <ac:spMkLst>
            <pc:docMk/>
            <pc:sldMk cId="3419089003" sldId="280"/>
            <ac:spMk id="77" creationId="{AA56ADFD-03B4-4521-968C-24B66FDF3381}"/>
          </ac:spMkLst>
        </pc:spChg>
        <pc:spChg chg="mod">
          <ac:chgData name="Ma Hongyuan" userId="367ae38049d1881a" providerId="LiveId" clId="{CC77095A-0560-4BF6-B253-874F95F848A7}" dt="2022-02-23T10:42:02.172" v="1951"/>
          <ac:spMkLst>
            <pc:docMk/>
            <pc:sldMk cId="3419089003" sldId="280"/>
            <ac:spMk id="78" creationId="{3216B5AA-0416-4892-BBE5-A1BD75285503}"/>
          </ac:spMkLst>
        </pc:spChg>
        <pc:spChg chg="mod">
          <ac:chgData name="Ma Hongyuan" userId="367ae38049d1881a" providerId="LiveId" clId="{CC77095A-0560-4BF6-B253-874F95F848A7}" dt="2022-02-23T10:42:02.172" v="1951"/>
          <ac:spMkLst>
            <pc:docMk/>
            <pc:sldMk cId="3419089003" sldId="280"/>
            <ac:spMk id="79" creationId="{D0BC0BC1-20BA-4F7A-97B8-DDFA1D512B23}"/>
          </ac:spMkLst>
        </pc:spChg>
        <pc:spChg chg="mod">
          <ac:chgData name="Ma Hongyuan" userId="367ae38049d1881a" providerId="LiveId" clId="{CC77095A-0560-4BF6-B253-874F95F848A7}" dt="2022-02-23T10:42:02.172" v="1951"/>
          <ac:spMkLst>
            <pc:docMk/>
            <pc:sldMk cId="3419089003" sldId="280"/>
            <ac:spMk id="80" creationId="{53BC72FF-9038-4676-ACFB-ACFF98A8E93D}"/>
          </ac:spMkLst>
        </pc:spChg>
        <pc:spChg chg="mod">
          <ac:chgData name="Ma Hongyuan" userId="367ae38049d1881a" providerId="LiveId" clId="{CC77095A-0560-4BF6-B253-874F95F848A7}" dt="2022-02-23T10:42:02.172" v="1951"/>
          <ac:spMkLst>
            <pc:docMk/>
            <pc:sldMk cId="3419089003" sldId="280"/>
            <ac:spMk id="81" creationId="{C5F56ECC-59E3-46ED-A5D2-A22A375BFBDC}"/>
          </ac:spMkLst>
        </pc:spChg>
        <pc:spChg chg="mod">
          <ac:chgData name="Ma Hongyuan" userId="367ae38049d1881a" providerId="LiveId" clId="{CC77095A-0560-4BF6-B253-874F95F848A7}" dt="2022-02-23T10:42:02.172" v="1951"/>
          <ac:spMkLst>
            <pc:docMk/>
            <pc:sldMk cId="3419089003" sldId="280"/>
            <ac:spMk id="82" creationId="{04958A26-3679-49F1-9670-3952828965F2}"/>
          </ac:spMkLst>
        </pc:spChg>
        <pc:spChg chg="mod">
          <ac:chgData name="Ma Hongyuan" userId="367ae38049d1881a" providerId="LiveId" clId="{CC77095A-0560-4BF6-B253-874F95F848A7}" dt="2022-02-23T10:42:02.172" v="1951"/>
          <ac:spMkLst>
            <pc:docMk/>
            <pc:sldMk cId="3419089003" sldId="280"/>
            <ac:spMk id="83" creationId="{45313FFF-459C-47D2-8DE6-6EE96A97C837}"/>
          </ac:spMkLst>
        </pc:spChg>
        <pc:spChg chg="mod">
          <ac:chgData name="Ma Hongyuan" userId="367ae38049d1881a" providerId="LiveId" clId="{CC77095A-0560-4BF6-B253-874F95F848A7}" dt="2022-02-23T10:42:02.172" v="1951"/>
          <ac:spMkLst>
            <pc:docMk/>
            <pc:sldMk cId="3419089003" sldId="280"/>
            <ac:spMk id="84" creationId="{67FDA75C-13CF-44A0-92B1-EC127E701820}"/>
          </ac:spMkLst>
        </pc:spChg>
        <pc:spChg chg="mod">
          <ac:chgData name="Ma Hongyuan" userId="367ae38049d1881a" providerId="LiveId" clId="{CC77095A-0560-4BF6-B253-874F95F848A7}" dt="2022-02-23T10:42:02.172" v="1951"/>
          <ac:spMkLst>
            <pc:docMk/>
            <pc:sldMk cId="3419089003" sldId="280"/>
            <ac:spMk id="85" creationId="{8812C5E1-D859-4FAA-9E6B-A5C3C23F7A25}"/>
          </ac:spMkLst>
        </pc:spChg>
        <pc:spChg chg="mod">
          <ac:chgData name="Ma Hongyuan" userId="367ae38049d1881a" providerId="LiveId" clId="{CC77095A-0560-4BF6-B253-874F95F848A7}" dt="2022-02-23T10:42:02.172" v="1951"/>
          <ac:spMkLst>
            <pc:docMk/>
            <pc:sldMk cId="3419089003" sldId="280"/>
            <ac:spMk id="86" creationId="{8629F9AB-CB9A-4695-837D-19C8D4FC2776}"/>
          </ac:spMkLst>
        </pc:spChg>
        <pc:spChg chg="mod">
          <ac:chgData name="Ma Hongyuan" userId="367ae38049d1881a" providerId="LiveId" clId="{CC77095A-0560-4BF6-B253-874F95F848A7}" dt="2022-02-23T10:42:02.172" v="1951"/>
          <ac:spMkLst>
            <pc:docMk/>
            <pc:sldMk cId="3419089003" sldId="280"/>
            <ac:spMk id="87" creationId="{FB6F56EA-4F65-4083-964F-2B7A996F5C22}"/>
          </ac:spMkLst>
        </pc:spChg>
        <pc:spChg chg="mod">
          <ac:chgData name="Ma Hongyuan" userId="367ae38049d1881a" providerId="LiveId" clId="{CC77095A-0560-4BF6-B253-874F95F848A7}" dt="2022-02-23T10:42:02.172" v="1951"/>
          <ac:spMkLst>
            <pc:docMk/>
            <pc:sldMk cId="3419089003" sldId="280"/>
            <ac:spMk id="88" creationId="{EF203D5F-949E-4119-9CCB-FF035B7A4A8A}"/>
          </ac:spMkLst>
        </pc:spChg>
        <pc:spChg chg="mod">
          <ac:chgData name="Ma Hongyuan" userId="367ae38049d1881a" providerId="LiveId" clId="{CC77095A-0560-4BF6-B253-874F95F848A7}" dt="2022-02-23T10:42:02.172" v="1951"/>
          <ac:spMkLst>
            <pc:docMk/>
            <pc:sldMk cId="3419089003" sldId="280"/>
            <ac:spMk id="89" creationId="{3515431F-FB47-41D0-A259-76737B54865A}"/>
          </ac:spMkLst>
        </pc:spChg>
        <pc:spChg chg="mod">
          <ac:chgData name="Ma Hongyuan" userId="367ae38049d1881a" providerId="LiveId" clId="{CC77095A-0560-4BF6-B253-874F95F848A7}" dt="2022-02-23T10:42:02.172" v="1951"/>
          <ac:spMkLst>
            <pc:docMk/>
            <pc:sldMk cId="3419089003" sldId="280"/>
            <ac:spMk id="90" creationId="{E81C73CC-645B-4E3A-8407-A44686460585}"/>
          </ac:spMkLst>
        </pc:spChg>
        <pc:spChg chg="mod">
          <ac:chgData name="Ma Hongyuan" userId="367ae38049d1881a" providerId="LiveId" clId="{CC77095A-0560-4BF6-B253-874F95F848A7}" dt="2022-02-23T10:42:02.172" v="1951"/>
          <ac:spMkLst>
            <pc:docMk/>
            <pc:sldMk cId="3419089003" sldId="280"/>
            <ac:spMk id="91" creationId="{674326C2-6405-4003-9669-BF3B7AE1BE96}"/>
          </ac:spMkLst>
        </pc:spChg>
        <pc:spChg chg="mod">
          <ac:chgData name="Ma Hongyuan" userId="367ae38049d1881a" providerId="LiveId" clId="{CC77095A-0560-4BF6-B253-874F95F848A7}" dt="2022-02-23T10:42:02.172" v="1951"/>
          <ac:spMkLst>
            <pc:docMk/>
            <pc:sldMk cId="3419089003" sldId="280"/>
            <ac:spMk id="92" creationId="{29238481-BCF0-48A5-9374-AD022F95AA51}"/>
          </ac:spMkLst>
        </pc:spChg>
        <pc:spChg chg="mod">
          <ac:chgData name="Ma Hongyuan" userId="367ae38049d1881a" providerId="LiveId" clId="{CC77095A-0560-4BF6-B253-874F95F848A7}" dt="2022-02-23T10:42:02.172" v="1951"/>
          <ac:spMkLst>
            <pc:docMk/>
            <pc:sldMk cId="3419089003" sldId="280"/>
            <ac:spMk id="93" creationId="{69DCA67E-C8FF-4160-9659-09FF4E7AFBD2}"/>
          </ac:spMkLst>
        </pc:spChg>
        <pc:spChg chg="mod">
          <ac:chgData name="Ma Hongyuan" userId="367ae38049d1881a" providerId="LiveId" clId="{CC77095A-0560-4BF6-B253-874F95F848A7}" dt="2022-02-23T10:42:02.172" v="1951"/>
          <ac:spMkLst>
            <pc:docMk/>
            <pc:sldMk cId="3419089003" sldId="280"/>
            <ac:spMk id="94" creationId="{2CCB2263-3D2C-44D6-870B-8AF867FB8AA0}"/>
          </ac:spMkLst>
        </pc:spChg>
        <pc:spChg chg="mod">
          <ac:chgData name="Ma Hongyuan" userId="367ae38049d1881a" providerId="LiveId" clId="{CC77095A-0560-4BF6-B253-874F95F848A7}" dt="2022-02-23T10:42:02.172" v="1951"/>
          <ac:spMkLst>
            <pc:docMk/>
            <pc:sldMk cId="3419089003" sldId="280"/>
            <ac:spMk id="95" creationId="{63422A8C-B7FA-401F-97DD-49722648206F}"/>
          </ac:spMkLst>
        </pc:spChg>
        <pc:spChg chg="mod">
          <ac:chgData name="Ma Hongyuan" userId="367ae38049d1881a" providerId="LiveId" clId="{CC77095A-0560-4BF6-B253-874F95F848A7}" dt="2022-02-23T10:42:02.172" v="1951"/>
          <ac:spMkLst>
            <pc:docMk/>
            <pc:sldMk cId="3419089003" sldId="280"/>
            <ac:spMk id="96" creationId="{1BAFF479-DAEB-4531-96E6-E8462950AFAA}"/>
          </ac:spMkLst>
        </pc:spChg>
        <pc:spChg chg="mod">
          <ac:chgData name="Ma Hongyuan" userId="367ae38049d1881a" providerId="LiveId" clId="{CC77095A-0560-4BF6-B253-874F95F848A7}" dt="2022-02-23T10:42:02.172" v="1951"/>
          <ac:spMkLst>
            <pc:docMk/>
            <pc:sldMk cId="3419089003" sldId="280"/>
            <ac:spMk id="97" creationId="{E61B2522-FC21-4B73-A65B-441127E165D3}"/>
          </ac:spMkLst>
        </pc:spChg>
        <pc:spChg chg="mod">
          <ac:chgData name="Ma Hongyuan" userId="367ae38049d1881a" providerId="LiveId" clId="{CC77095A-0560-4BF6-B253-874F95F848A7}" dt="2022-02-23T10:42:02.172" v="1951"/>
          <ac:spMkLst>
            <pc:docMk/>
            <pc:sldMk cId="3419089003" sldId="280"/>
            <ac:spMk id="98" creationId="{A697ADA7-51E0-4EF8-980F-2BD0B31A9CD8}"/>
          </ac:spMkLst>
        </pc:spChg>
        <pc:spChg chg="mod">
          <ac:chgData name="Ma Hongyuan" userId="367ae38049d1881a" providerId="LiveId" clId="{CC77095A-0560-4BF6-B253-874F95F848A7}" dt="2022-02-23T10:42:02.172" v="1951"/>
          <ac:spMkLst>
            <pc:docMk/>
            <pc:sldMk cId="3419089003" sldId="280"/>
            <ac:spMk id="99" creationId="{ACE1FE35-C706-401E-80F1-8CC3F2D0D59A}"/>
          </ac:spMkLst>
        </pc:spChg>
        <pc:spChg chg="mod">
          <ac:chgData name="Ma Hongyuan" userId="367ae38049d1881a" providerId="LiveId" clId="{CC77095A-0560-4BF6-B253-874F95F848A7}" dt="2022-02-23T10:42:02.172" v="1951"/>
          <ac:spMkLst>
            <pc:docMk/>
            <pc:sldMk cId="3419089003" sldId="280"/>
            <ac:spMk id="100" creationId="{01621D0C-85A0-4529-A20D-53097B5E8810}"/>
          </ac:spMkLst>
        </pc:spChg>
        <pc:spChg chg="mod">
          <ac:chgData name="Ma Hongyuan" userId="367ae38049d1881a" providerId="LiveId" clId="{CC77095A-0560-4BF6-B253-874F95F848A7}" dt="2022-02-23T10:42:02.172" v="1951"/>
          <ac:spMkLst>
            <pc:docMk/>
            <pc:sldMk cId="3419089003" sldId="280"/>
            <ac:spMk id="101" creationId="{FFB4F357-8138-4D55-859B-08EA045D44C8}"/>
          </ac:spMkLst>
        </pc:spChg>
        <pc:spChg chg="mod">
          <ac:chgData name="Ma Hongyuan" userId="367ae38049d1881a" providerId="LiveId" clId="{CC77095A-0560-4BF6-B253-874F95F848A7}" dt="2022-02-23T10:42:02.172" v="1951"/>
          <ac:spMkLst>
            <pc:docMk/>
            <pc:sldMk cId="3419089003" sldId="280"/>
            <ac:spMk id="102" creationId="{D30D8335-C26C-4B42-84DF-B7F75B7E9410}"/>
          </ac:spMkLst>
        </pc:spChg>
        <pc:spChg chg="mod">
          <ac:chgData name="Ma Hongyuan" userId="367ae38049d1881a" providerId="LiveId" clId="{CC77095A-0560-4BF6-B253-874F95F848A7}" dt="2022-02-23T10:42:02.172" v="1951"/>
          <ac:spMkLst>
            <pc:docMk/>
            <pc:sldMk cId="3419089003" sldId="280"/>
            <ac:spMk id="103" creationId="{88FA1E78-3BE0-4CFB-A44A-21677C4F5E8B}"/>
          </ac:spMkLst>
        </pc:spChg>
        <pc:spChg chg="mod">
          <ac:chgData name="Ma Hongyuan" userId="367ae38049d1881a" providerId="LiveId" clId="{CC77095A-0560-4BF6-B253-874F95F848A7}" dt="2022-02-23T10:42:02.172" v="1951"/>
          <ac:spMkLst>
            <pc:docMk/>
            <pc:sldMk cId="3419089003" sldId="280"/>
            <ac:spMk id="104" creationId="{156DA74D-EFA7-465F-A7B3-EB25764C8F30}"/>
          </ac:spMkLst>
        </pc:spChg>
        <pc:spChg chg="mod">
          <ac:chgData name="Ma Hongyuan" userId="367ae38049d1881a" providerId="LiveId" clId="{CC77095A-0560-4BF6-B253-874F95F848A7}" dt="2022-02-23T10:42:02.172" v="1951"/>
          <ac:spMkLst>
            <pc:docMk/>
            <pc:sldMk cId="3419089003" sldId="280"/>
            <ac:spMk id="105" creationId="{29F9A4B6-72D0-42F2-BA35-E8185000CB3C}"/>
          </ac:spMkLst>
        </pc:spChg>
        <pc:spChg chg="mod">
          <ac:chgData name="Ma Hongyuan" userId="367ae38049d1881a" providerId="LiveId" clId="{CC77095A-0560-4BF6-B253-874F95F848A7}" dt="2022-02-23T10:42:02.172" v="1951"/>
          <ac:spMkLst>
            <pc:docMk/>
            <pc:sldMk cId="3419089003" sldId="280"/>
            <ac:spMk id="106" creationId="{4DDE65E8-545E-4D66-AA14-DC613BB84F75}"/>
          </ac:spMkLst>
        </pc:spChg>
        <pc:spChg chg="mod">
          <ac:chgData name="Ma Hongyuan" userId="367ae38049d1881a" providerId="LiveId" clId="{CC77095A-0560-4BF6-B253-874F95F848A7}" dt="2022-02-23T10:42:02.172" v="1951"/>
          <ac:spMkLst>
            <pc:docMk/>
            <pc:sldMk cId="3419089003" sldId="280"/>
            <ac:spMk id="107" creationId="{2018361B-C166-48A3-965B-954597022040}"/>
          </ac:spMkLst>
        </pc:spChg>
        <pc:spChg chg="mod">
          <ac:chgData name="Ma Hongyuan" userId="367ae38049d1881a" providerId="LiveId" clId="{CC77095A-0560-4BF6-B253-874F95F848A7}" dt="2022-02-23T10:42:02.172" v="1951"/>
          <ac:spMkLst>
            <pc:docMk/>
            <pc:sldMk cId="3419089003" sldId="280"/>
            <ac:spMk id="108" creationId="{7813C514-8C8C-40B3-9D73-5988F5CF3CB1}"/>
          </ac:spMkLst>
        </pc:spChg>
        <pc:spChg chg="mod">
          <ac:chgData name="Ma Hongyuan" userId="367ae38049d1881a" providerId="LiveId" clId="{CC77095A-0560-4BF6-B253-874F95F848A7}" dt="2022-02-23T10:42:02.172" v="1951"/>
          <ac:spMkLst>
            <pc:docMk/>
            <pc:sldMk cId="3419089003" sldId="280"/>
            <ac:spMk id="109" creationId="{98A5C188-5C9C-42AC-B25D-451AFF7F9111}"/>
          </ac:spMkLst>
        </pc:spChg>
        <pc:spChg chg="mod">
          <ac:chgData name="Ma Hongyuan" userId="367ae38049d1881a" providerId="LiveId" clId="{CC77095A-0560-4BF6-B253-874F95F848A7}" dt="2022-02-23T10:42:02.172" v="1951"/>
          <ac:spMkLst>
            <pc:docMk/>
            <pc:sldMk cId="3419089003" sldId="280"/>
            <ac:spMk id="110" creationId="{ED61CFB9-251D-401B-8375-38B65B2D182D}"/>
          </ac:spMkLst>
        </pc:spChg>
        <pc:spChg chg="mod">
          <ac:chgData name="Ma Hongyuan" userId="367ae38049d1881a" providerId="LiveId" clId="{CC77095A-0560-4BF6-B253-874F95F848A7}" dt="2022-02-23T10:42:02.172" v="1951"/>
          <ac:spMkLst>
            <pc:docMk/>
            <pc:sldMk cId="3419089003" sldId="280"/>
            <ac:spMk id="111" creationId="{921CBA28-778F-47CD-9EA6-42D946C289B8}"/>
          </ac:spMkLst>
        </pc:spChg>
        <pc:spChg chg="mod">
          <ac:chgData name="Ma Hongyuan" userId="367ae38049d1881a" providerId="LiveId" clId="{CC77095A-0560-4BF6-B253-874F95F848A7}" dt="2022-02-23T10:42:02.172" v="1951"/>
          <ac:spMkLst>
            <pc:docMk/>
            <pc:sldMk cId="3419089003" sldId="280"/>
            <ac:spMk id="112" creationId="{23EDC33F-7459-4A39-9022-8827D1CA3F39}"/>
          </ac:spMkLst>
        </pc:spChg>
        <pc:spChg chg="mod">
          <ac:chgData name="Ma Hongyuan" userId="367ae38049d1881a" providerId="LiveId" clId="{CC77095A-0560-4BF6-B253-874F95F848A7}" dt="2022-02-23T10:42:02.172" v="1951"/>
          <ac:spMkLst>
            <pc:docMk/>
            <pc:sldMk cId="3419089003" sldId="280"/>
            <ac:spMk id="113" creationId="{756D64A3-9035-46D3-9ADE-8EA1D45B2B86}"/>
          </ac:spMkLst>
        </pc:spChg>
        <pc:spChg chg="mod">
          <ac:chgData name="Ma Hongyuan" userId="367ae38049d1881a" providerId="LiveId" clId="{CC77095A-0560-4BF6-B253-874F95F848A7}" dt="2022-02-23T10:42:02.172" v="1951"/>
          <ac:spMkLst>
            <pc:docMk/>
            <pc:sldMk cId="3419089003" sldId="280"/>
            <ac:spMk id="114" creationId="{B8E323B7-2951-410A-BD5D-078B10AAEB1B}"/>
          </ac:spMkLst>
        </pc:spChg>
        <pc:spChg chg="mod">
          <ac:chgData name="Ma Hongyuan" userId="367ae38049d1881a" providerId="LiveId" clId="{CC77095A-0560-4BF6-B253-874F95F848A7}" dt="2022-02-23T10:42:02.172" v="1951"/>
          <ac:spMkLst>
            <pc:docMk/>
            <pc:sldMk cId="3419089003" sldId="280"/>
            <ac:spMk id="115" creationId="{5F0A66AA-20C2-47E1-8CCA-83AD1AAFEC96}"/>
          </ac:spMkLst>
        </pc:spChg>
        <pc:spChg chg="mod">
          <ac:chgData name="Ma Hongyuan" userId="367ae38049d1881a" providerId="LiveId" clId="{CC77095A-0560-4BF6-B253-874F95F848A7}" dt="2022-02-23T10:42:02.172" v="1951"/>
          <ac:spMkLst>
            <pc:docMk/>
            <pc:sldMk cId="3419089003" sldId="280"/>
            <ac:spMk id="116" creationId="{523E327B-6F80-4B41-988C-016DFE16544B}"/>
          </ac:spMkLst>
        </pc:spChg>
        <pc:spChg chg="mod">
          <ac:chgData name="Ma Hongyuan" userId="367ae38049d1881a" providerId="LiveId" clId="{CC77095A-0560-4BF6-B253-874F95F848A7}" dt="2022-02-23T10:42:02.172" v="1951"/>
          <ac:spMkLst>
            <pc:docMk/>
            <pc:sldMk cId="3419089003" sldId="280"/>
            <ac:spMk id="117" creationId="{F6ABBE99-D4A2-478C-98AF-43DF05B7A5C0}"/>
          </ac:spMkLst>
        </pc:spChg>
        <pc:spChg chg="mod">
          <ac:chgData name="Ma Hongyuan" userId="367ae38049d1881a" providerId="LiveId" clId="{CC77095A-0560-4BF6-B253-874F95F848A7}" dt="2022-02-23T10:42:02.172" v="1951"/>
          <ac:spMkLst>
            <pc:docMk/>
            <pc:sldMk cId="3419089003" sldId="280"/>
            <ac:spMk id="118" creationId="{56F7785C-5024-4989-A0F8-6E556DFD11AD}"/>
          </ac:spMkLst>
        </pc:spChg>
        <pc:spChg chg="mod">
          <ac:chgData name="Ma Hongyuan" userId="367ae38049d1881a" providerId="LiveId" clId="{CC77095A-0560-4BF6-B253-874F95F848A7}" dt="2022-02-23T10:42:02.172" v="1951"/>
          <ac:spMkLst>
            <pc:docMk/>
            <pc:sldMk cId="3419089003" sldId="280"/>
            <ac:spMk id="119" creationId="{FA33EDD7-B3B2-490A-B9A7-66448BC608EA}"/>
          </ac:spMkLst>
        </pc:spChg>
        <pc:spChg chg="mod">
          <ac:chgData name="Ma Hongyuan" userId="367ae38049d1881a" providerId="LiveId" clId="{CC77095A-0560-4BF6-B253-874F95F848A7}" dt="2022-02-23T10:42:02.172" v="1951"/>
          <ac:spMkLst>
            <pc:docMk/>
            <pc:sldMk cId="3419089003" sldId="280"/>
            <ac:spMk id="120" creationId="{632AC39E-1652-42B5-8661-56CAA650BC14}"/>
          </ac:spMkLst>
        </pc:spChg>
        <pc:spChg chg="mod">
          <ac:chgData name="Ma Hongyuan" userId="367ae38049d1881a" providerId="LiveId" clId="{CC77095A-0560-4BF6-B253-874F95F848A7}" dt="2022-02-23T10:42:02.172" v="1951"/>
          <ac:spMkLst>
            <pc:docMk/>
            <pc:sldMk cId="3419089003" sldId="280"/>
            <ac:spMk id="121" creationId="{B72EEF38-10FC-410F-96FD-5161F6D6E2F3}"/>
          </ac:spMkLst>
        </pc:spChg>
        <pc:spChg chg="mod">
          <ac:chgData name="Ma Hongyuan" userId="367ae38049d1881a" providerId="LiveId" clId="{CC77095A-0560-4BF6-B253-874F95F848A7}" dt="2022-02-23T10:42:02.172" v="1951"/>
          <ac:spMkLst>
            <pc:docMk/>
            <pc:sldMk cId="3419089003" sldId="280"/>
            <ac:spMk id="122" creationId="{1AF5D338-C03F-4BAA-93B0-FA7702522701}"/>
          </ac:spMkLst>
        </pc:spChg>
        <pc:spChg chg="mod">
          <ac:chgData name="Ma Hongyuan" userId="367ae38049d1881a" providerId="LiveId" clId="{CC77095A-0560-4BF6-B253-874F95F848A7}" dt="2022-02-23T10:42:02.172" v="1951"/>
          <ac:spMkLst>
            <pc:docMk/>
            <pc:sldMk cId="3419089003" sldId="280"/>
            <ac:spMk id="123" creationId="{86AF6611-05F9-41A4-9032-2C41EF1140E2}"/>
          </ac:spMkLst>
        </pc:spChg>
        <pc:spChg chg="mod">
          <ac:chgData name="Ma Hongyuan" userId="367ae38049d1881a" providerId="LiveId" clId="{CC77095A-0560-4BF6-B253-874F95F848A7}" dt="2022-02-23T10:42:02.172" v="1951"/>
          <ac:spMkLst>
            <pc:docMk/>
            <pc:sldMk cId="3419089003" sldId="280"/>
            <ac:spMk id="124" creationId="{F00B3C2B-3E8D-4F87-A962-1E2BA8C77027}"/>
          </ac:spMkLst>
        </pc:spChg>
        <pc:spChg chg="mod">
          <ac:chgData name="Ma Hongyuan" userId="367ae38049d1881a" providerId="LiveId" clId="{CC77095A-0560-4BF6-B253-874F95F848A7}" dt="2022-02-23T10:42:02.172" v="1951"/>
          <ac:spMkLst>
            <pc:docMk/>
            <pc:sldMk cId="3419089003" sldId="280"/>
            <ac:spMk id="125" creationId="{9CA6F1E5-3B92-4512-B4F8-ACEBBFFE2AF2}"/>
          </ac:spMkLst>
        </pc:spChg>
        <pc:spChg chg="mod">
          <ac:chgData name="Ma Hongyuan" userId="367ae38049d1881a" providerId="LiveId" clId="{CC77095A-0560-4BF6-B253-874F95F848A7}" dt="2022-02-23T10:42:02.172" v="1951"/>
          <ac:spMkLst>
            <pc:docMk/>
            <pc:sldMk cId="3419089003" sldId="280"/>
            <ac:spMk id="126" creationId="{4428F0D0-D7DC-4E83-8C18-8E717100DB96}"/>
          </ac:spMkLst>
        </pc:spChg>
        <pc:spChg chg="mod">
          <ac:chgData name="Ma Hongyuan" userId="367ae38049d1881a" providerId="LiveId" clId="{CC77095A-0560-4BF6-B253-874F95F848A7}" dt="2022-02-23T10:42:02.172" v="1951"/>
          <ac:spMkLst>
            <pc:docMk/>
            <pc:sldMk cId="3419089003" sldId="280"/>
            <ac:spMk id="127" creationId="{85E235C1-2DA2-43FD-B053-B8625791E49F}"/>
          </ac:spMkLst>
        </pc:spChg>
        <pc:spChg chg="mod">
          <ac:chgData name="Ma Hongyuan" userId="367ae38049d1881a" providerId="LiveId" clId="{CC77095A-0560-4BF6-B253-874F95F848A7}" dt="2022-02-23T10:42:02.172" v="1951"/>
          <ac:spMkLst>
            <pc:docMk/>
            <pc:sldMk cId="3419089003" sldId="280"/>
            <ac:spMk id="128" creationId="{C664F70E-09EB-444E-90AC-D9DBE56A2C9B}"/>
          </ac:spMkLst>
        </pc:spChg>
        <pc:spChg chg="mod">
          <ac:chgData name="Ma Hongyuan" userId="367ae38049d1881a" providerId="LiveId" clId="{CC77095A-0560-4BF6-B253-874F95F848A7}" dt="2022-02-23T10:42:02.172" v="1951"/>
          <ac:spMkLst>
            <pc:docMk/>
            <pc:sldMk cId="3419089003" sldId="280"/>
            <ac:spMk id="129" creationId="{229FAD60-413D-4352-8E07-2056A0BB4422}"/>
          </ac:spMkLst>
        </pc:spChg>
        <pc:spChg chg="mod">
          <ac:chgData name="Ma Hongyuan" userId="367ae38049d1881a" providerId="LiveId" clId="{CC77095A-0560-4BF6-B253-874F95F848A7}" dt="2022-02-23T10:42:02.172" v="1951"/>
          <ac:spMkLst>
            <pc:docMk/>
            <pc:sldMk cId="3419089003" sldId="280"/>
            <ac:spMk id="130" creationId="{7D5AC802-4E8A-4598-9126-F617A9A8038F}"/>
          </ac:spMkLst>
        </pc:spChg>
        <pc:spChg chg="mod">
          <ac:chgData name="Ma Hongyuan" userId="367ae38049d1881a" providerId="LiveId" clId="{CC77095A-0560-4BF6-B253-874F95F848A7}" dt="2022-02-23T10:42:02.172" v="1951"/>
          <ac:spMkLst>
            <pc:docMk/>
            <pc:sldMk cId="3419089003" sldId="280"/>
            <ac:spMk id="132" creationId="{60ACCA5A-6DEF-4AC5-BEBF-0F2EB073A692}"/>
          </ac:spMkLst>
        </pc:spChg>
        <pc:spChg chg="mod">
          <ac:chgData name="Ma Hongyuan" userId="367ae38049d1881a" providerId="LiveId" clId="{CC77095A-0560-4BF6-B253-874F95F848A7}" dt="2022-02-23T10:42:02.172" v="1951"/>
          <ac:spMkLst>
            <pc:docMk/>
            <pc:sldMk cId="3419089003" sldId="280"/>
            <ac:spMk id="133" creationId="{C3A10F6D-960D-437F-A66D-1CA5D5E381ED}"/>
          </ac:spMkLst>
        </pc:spChg>
        <pc:spChg chg="mod">
          <ac:chgData name="Ma Hongyuan" userId="367ae38049d1881a" providerId="LiveId" clId="{CC77095A-0560-4BF6-B253-874F95F848A7}" dt="2022-02-23T10:42:02.172" v="1951"/>
          <ac:spMkLst>
            <pc:docMk/>
            <pc:sldMk cId="3419089003" sldId="280"/>
            <ac:spMk id="134" creationId="{F29C1679-8F7B-4BEC-833B-C7683CACB1AC}"/>
          </ac:spMkLst>
        </pc:spChg>
        <pc:spChg chg="mod">
          <ac:chgData name="Ma Hongyuan" userId="367ae38049d1881a" providerId="LiveId" clId="{CC77095A-0560-4BF6-B253-874F95F848A7}" dt="2022-02-23T10:42:02.172" v="1951"/>
          <ac:spMkLst>
            <pc:docMk/>
            <pc:sldMk cId="3419089003" sldId="280"/>
            <ac:spMk id="140" creationId="{9B833A01-D3E6-4363-9F1A-D6066E1BAEA5}"/>
          </ac:spMkLst>
        </pc:spChg>
        <pc:spChg chg="mod">
          <ac:chgData name="Ma Hongyuan" userId="367ae38049d1881a" providerId="LiveId" clId="{CC77095A-0560-4BF6-B253-874F95F848A7}" dt="2022-02-23T10:42:02.172" v="1951"/>
          <ac:spMkLst>
            <pc:docMk/>
            <pc:sldMk cId="3419089003" sldId="280"/>
            <ac:spMk id="141" creationId="{547AA255-E75C-48F4-99C3-4FD8971A719D}"/>
          </ac:spMkLst>
        </pc:spChg>
        <pc:spChg chg="mod">
          <ac:chgData name="Ma Hongyuan" userId="367ae38049d1881a" providerId="LiveId" clId="{CC77095A-0560-4BF6-B253-874F95F848A7}" dt="2022-02-23T10:42:02.172" v="1951"/>
          <ac:spMkLst>
            <pc:docMk/>
            <pc:sldMk cId="3419089003" sldId="280"/>
            <ac:spMk id="142" creationId="{A6AF6AF4-36D7-4AFA-8E86-360437846904}"/>
          </ac:spMkLst>
        </pc:spChg>
        <pc:spChg chg="mod">
          <ac:chgData name="Ma Hongyuan" userId="367ae38049d1881a" providerId="LiveId" clId="{CC77095A-0560-4BF6-B253-874F95F848A7}" dt="2022-02-23T10:42:02.172" v="1951"/>
          <ac:spMkLst>
            <pc:docMk/>
            <pc:sldMk cId="3419089003" sldId="280"/>
            <ac:spMk id="143" creationId="{B913453D-2E6F-4570-A9C4-EC5F4DDEBDBE}"/>
          </ac:spMkLst>
        </pc:spChg>
        <pc:spChg chg="mod">
          <ac:chgData name="Ma Hongyuan" userId="367ae38049d1881a" providerId="LiveId" clId="{CC77095A-0560-4BF6-B253-874F95F848A7}" dt="2022-02-23T10:42:02.172" v="1951"/>
          <ac:spMkLst>
            <pc:docMk/>
            <pc:sldMk cId="3419089003" sldId="280"/>
            <ac:spMk id="144" creationId="{9BBB329F-E23A-4268-B204-3514EC32741B}"/>
          </ac:spMkLst>
        </pc:spChg>
        <pc:spChg chg="mod">
          <ac:chgData name="Ma Hongyuan" userId="367ae38049d1881a" providerId="LiveId" clId="{CC77095A-0560-4BF6-B253-874F95F848A7}" dt="2022-02-23T10:42:02.172" v="1951"/>
          <ac:spMkLst>
            <pc:docMk/>
            <pc:sldMk cId="3419089003" sldId="280"/>
            <ac:spMk id="145" creationId="{93615CD6-3FB6-4BCB-A9C9-9D820A3EBDFC}"/>
          </ac:spMkLst>
        </pc:spChg>
        <pc:spChg chg="mod">
          <ac:chgData name="Ma Hongyuan" userId="367ae38049d1881a" providerId="LiveId" clId="{CC77095A-0560-4BF6-B253-874F95F848A7}" dt="2022-02-23T10:42:02.172" v="1951"/>
          <ac:spMkLst>
            <pc:docMk/>
            <pc:sldMk cId="3419089003" sldId="280"/>
            <ac:spMk id="146" creationId="{75BCA378-F174-4967-BEA5-8CFDEE728E30}"/>
          </ac:spMkLst>
        </pc:spChg>
        <pc:spChg chg="mod">
          <ac:chgData name="Ma Hongyuan" userId="367ae38049d1881a" providerId="LiveId" clId="{CC77095A-0560-4BF6-B253-874F95F848A7}" dt="2022-02-23T10:42:02.172" v="1951"/>
          <ac:spMkLst>
            <pc:docMk/>
            <pc:sldMk cId="3419089003" sldId="280"/>
            <ac:spMk id="147" creationId="{F47BB090-AFB4-42E9-B82D-4B1236D33958}"/>
          </ac:spMkLst>
        </pc:spChg>
        <pc:spChg chg="mod">
          <ac:chgData name="Ma Hongyuan" userId="367ae38049d1881a" providerId="LiveId" clId="{CC77095A-0560-4BF6-B253-874F95F848A7}" dt="2022-02-23T10:42:02.172" v="1951"/>
          <ac:spMkLst>
            <pc:docMk/>
            <pc:sldMk cId="3419089003" sldId="280"/>
            <ac:spMk id="148" creationId="{0EA921DD-A2CC-4AA1-932D-00ECFDD614AC}"/>
          </ac:spMkLst>
        </pc:spChg>
        <pc:spChg chg="mod">
          <ac:chgData name="Ma Hongyuan" userId="367ae38049d1881a" providerId="LiveId" clId="{CC77095A-0560-4BF6-B253-874F95F848A7}" dt="2022-02-23T10:42:02.172" v="1951"/>
          <ac:spMkLst>
            <pc:docMk/>
            <pc:sldMk cId="3419089003" sldId="280"/>
            <ac:spMk id="149" creationId="{896C5EF7-336E-4EEB-8146-767E182B0818}"/>
          </ac:spMkLst>
        </pc:spChg>
        <pc:spChg chg="mod">
          <ac:chgData name="Ma Hongyuan" userId="367ae38049d1881a" providerId="LiveId" clId="{CC77095A-0560-4BF6-B253-874F95F848A7}" dt="2022-02-23T10:42:02.172" v="1951"/>
          <ac:spMkLst>
            <pc:docMk/>
            <pc:sldMk cId="3419089003" sldId="280"/>
            <ac:spMk id="150" creationId="{583B9103-C27B-40F9-B516-7A7CDB712267}"/>
          </ac:spMkLst>
        </pc:spChg>
        <pc:spChg chg="mod">
          <ac:chgData name="Ma Hongyuan" userId="367ae38049d1881a" providerId="LiveId" clId="{CC77095A-0560-4BF6-B253-874F95F848A7}" dt="2022-02-23T10:42:02.172" v="1951"/>
          <ac:spMkLst>
            <pc:docMk/>
            <pc:sldMk cId="3419089003" sldId="280"/>
            <ac:spMk id="151" creationId="{1FA0EFB6-5616-4EAF-804A-597327482673}"/>
          </ac:spMkLst>
        </pc:spChg>
        <pc:spChg chg="mod">
          <ac:chgData name="Ma Hongyuan" userId="367ae38049d1881a" providerId="LiveId" clId="{CC77095A-0560-4BF6-B253-874F95F848A7}" dt="2022-02-23T10:42:02.172" v="1951"/>
          <ac:spMkLst>
            <pc:docMk/>
            <pc:sldMk cId="3419089003" sldId="280"/>
            <ac:spMk id="152" creationId="{AF41711B-D05B-419A-867E-DACAABB6239C}"/>
          </ac:spMkLst>
        </pc:spChg>
        <pc:spChg chg="mod">
          <ac:chgData name="Ma Hongyuan" userId="367ae38049d1881a" providerId="LiveId" clId="{CC77095A-0560-4BF6-B253-874F95F848A7}" dt="2022-02-23T10:42:02.172" v="1951"/>
          <ac:spMkLst>
            <pc:docMk/>
            <pc:sldMk cId="3419089003" sldId="280"/>
            <ac:spMk id="153" creationId="{0A70A74A-61C4-433D-A5C7-1424534FF22D}"/>
          </ac:spMkLst>
        </pc:spChg>
        <pc:spChg chg="mod">
          <ac:chgData name="Ma Hongyuan" userId="367ae38049d1881a" providerId="LiveId" clId="{CC77095A-0560-4BF6-B253-874F95F848A7}" dt="2022-02-23T10:42:02.172" v="1951"/>
          <ac:spMkLst>
            <pc:docMk/>
            <pc:sldMk cId="3419089003" sldId="280"/>
            <ac:spMk id="154" creationId="{5C15483B-5CF8-4417-82B9-F340030D83DE}"/>
          </ac:spMkLst>
        </pc:spChg>
        <pc:spChg chg="mod">
          <ac:chgData name="Ma Hongyuan" userId="367ae38049d1881a" providerId="LiveId" clId="{CC77095A-0560-4BF6-B253-874F95F848A7}" dt="2022-02-23T10:42:02.172" v="1951"/>
          <ac:spMkLst>
            <pc:docMk/>
            <pc:sldMk cId="3419089003" sldId="280"/>
            <ac:spMk id="155" creationId="{0A25E8D0-52D3-444B-8945-0B1CFF2AA284}"/>
          </ac:spMkLst>
        </pc:spChg>
        <pc:spChg chg="mod">
          <ac:chgData name="Ma Hongyuan" userId="367ae38049d1881a" providerId="LiveId" clId="{CC77095A-0560-4BF6-B253-874F95F848A7}" dt="2022-02-23T10:42:02.172" v="1951"/>
          <ac:spMkLst>
            <pc:docMk/>
            <pc:sldMk cId="3419089003" sldId="280"/>
            <ac:spMk id="156" creationId="{926A1EE7-D8D1-4258-B4B7-917E6A725DA3}"/>
          </ac:spMkLst>
        </pc:spChg>
        <pc:spChg chg="mod">
          <ac:chgData name="Ma Hongyuan" userId="367ae38049d1881a" providerId="LiveId" clId="{CC77095A-0560-4BF6-B253-874F95F848A7}" dt="2022-02-23T10:42:02.172" v="1951"/>
          <ac:spMkLst>
            <pc:docMk/>
            <pc:sldMk cId="3419089003" sldId="280"/>
            <ac:spMk id="157" creationId="{7B756607-84D6-4EF6-838F-A27D1262B677}"/>
          </ac:spMkLst>
        </pc:spChg>
        <pc:spChg chg="mod">
          <ac:chgData name="Ma Hongyuan" userId="367ae38049d1881a" providerId="LiveId" clId="{CC77095A-0560-4BF6-B253-874F95F848A7}" dt="2022-02-23T10:42:02.172" v="1951"/>
          <ac:spMkLst>
            <pc:docMk/>
            <pc:sldMk cId="3419089003" sldId="280"/>
            <ac:spMk id="158" creationId="{58E9DA9A-34D2-4468-9298-926CFC2759F1}"/>
          </ac:spMkLst>
        </pc:spChg>
        <pc:spChg chg="mod">
          <ac:chgData name="Ma Hongyuan" userId="367ae38049d1881a" providerId="LiveId" clId="{CC77095A-0560-4BF6-B253-874F95F848A7}" dt="2022-02-23T10:42:02.172" v="1951"/>
          <ac:spMkLst>
            <pc:docMk/>
            <pc:sldMk cId="3419089003" sldId="280"/>
            <ac:spMk id="159" creationId="{16AD369A-8A9D-4CE2-B567-43CB78A3F6C6}"/>
          </ac:spMkLst>
        </pc:spChg>
        <pc:spChg chg="mod">
          <ac:chgData name="Ma Hongyuan" userId="367ae38049d1881a" providerId="LiveId" clId="{CC77095A-0560-4BF6-B253-874F95F848A7}" dt="2022-02-23T10:42:02.172" v="1951"/>
          <ac:spMkLst>
            <pc:docMk/>
            <pc:sldMk cId="3419089003" sldId="280"/>
            <ac:spMk id="160" creationId="{7D4CE7E6-30BD-4FFA-A932-701E76BBF35F}"/>
          </ac:spMkLst>
        </pc:spChg>
        <pc:spChg chg="mod">
          <ac:chgData name="Ma Hongyuan" userId="367ae38049d1881a" providerId="LiveId" clId="{CC77095A-0560-4BF6-B253-874F95F848A7}" dt="2022-02-23T10:42:02.172" v="1951"/>
          <ac:spMkLst>
            <pc:docMk/>
            <pc:sldMk cId="3419089003" sldId="280"/>
            <ac:spMk id="161" creationId="{99908A75-4498-4B95-945E-B63BA1276D9F}"/>
          </ac:spMkLst>
        </pc:spChg>
        <pc:spChg chg="mod">
          <ac:chgData name="Ma Hongyuan" userId="367ae38049d1881a" providerId="LiveId" clId="{CC77095A-0560-4BF6-B253-874F95F848A7}" dt="2022-02-23T10:42:02.172" v="1951"/>
          <ac:spMkLst>
            <pc:docMk/>
            <pc:sldMk cId="3419089003" sldId="280"/>
            <ac:spMk id="162" creationId="{E398E008-5236-48C2-922A-4B191D02C63B}"/>
          </ac:spMkLst>
        </pc:spChg>
        <pc:spChg chg="mod">
          <ac:chgData name="Ma Hongyuan" userId="367ae38049d1881a" providerId="LiveId" clId="{CC77095A-0560-4BF6-B253-874F95F848A7}" dt="2022-02-23T10:42:02.172" v="1951"/>
          <ac:spMkLst>
            <pc:docMk/>
            <pc:sldMk cId="3419089003" sldId="280"/>
            <ac:spMk id="163" creationId="{BAD3933B-34E1-41B2-93B9-F1C4D0DF66C5}"/>
          </ac:spMkLst>
        </pc:spChg>
        <pc:spChg chg="mod">
          <ac:chgData name="Ma Hongyuan" userId="367ae38049d1881a" providerId="LiveId" clId="{CC77095A-0560-4BF6-B253-874F95F848A7}" dt="2022-02-23T10:42:02.172" v="1951"/>
          <ac:spMkLst>
            <pc:docMk/>
            <pc:sldMk cId="3419089003" sldId="280"/>
            <ac:spMk id="164" creationId="{DE1104B9-8B71-4445-A113-942E9321CB5C}"/>
          </ac:spMkLst>
        </pc:spChg>
        <pc:spChg chg="mod">
          <ac:chgData name="Ma Hongyuan" userId="367ae38049d1881a" providerId="LiveId" clId="{CC77095A-0560-4BF6-B253-874F95F848A7}" dt="2022-02-23T10:42:02.172" v="1951"/>
          <ac:spMkLst>
            <pc:docMk/>
            <pc:sldMk cId="3419089003" sldId="280"/>
            <ac:spMk id="165" creationId="{33B908AA-39BC-4385-846C-550A1E230F23}"/>
          </ac:spMkLst>
        </pc:spChg>
        <pc:spChg chg="mod">
          <ac:chgData name="Ma Hongyuan" userId="367ae38049d1881a" providerId="LiveId" clId="{CC77095A-0560-4BF6-B253-874F95F848A7}" dt="2022-02-23T10:42:02.172" v="1951"/>
          <ac:spMkLst>
            <pc:docMk/>
            <pc:sldMk cId="3419089003" sldId="280"/>
            <ac:spMk id="166" creationId="{FB8C1B53-D043-4FED-9C37-9368C36771E0}"/>
          </ac:spMkLst>
        </pc:spChg>
        <pc:spChg chg="mod">
          <ac:chgData name="Ma Hongyuan" userId="367ae38049d1881a" providerId="LiveId" clId="{CC77095A-0560-4BF6-B253-874F95F848A7}" dt="2022-02-23T10:42:02.172" v="1951"/>
          <ac:spMkLst>
            <pc:docMk/>
            <pc:sldMk cId="3419089003" sldId="280"/>
            <ac:spMk id="167" creationId="{B2DF1673-BB6A-40C1-82F0-A46100C7CCCE}"/>
          </ac:spMkLst>
        </pc:spChg>
        <pc:spChg chg="mod">
          <ac:chgData name="Ma Hongyuan" userId="367ae38049d1881a" providerId="LiveId" clId="{CC77095A-0560-4BF6-B253-874F95F848A7}" dt="2022-02-23T10:42:02.172" v="1951"/>
          <ac:spMkLst>
            <pc:docMk/>
            <pc:sldMk cId="3419089003" sldId="280"/>
            <ac:spMk id="168" creationId="{EAA62290-13D8-4C8C-A933-B5D2426450B4}"/>
          </ac:spMkLst>
        </pc:spChg>
        <pc:spChg chg="mod">
          <ac:chgData name="Ma Hongyuan" userId="367ae38049d1881a" providerId="LiveId" clId="{CC77095A-0560-4BF6-B253-874F95F848A7}" dt="2022-02-23T10:42:02.172" v="1951"/>
          <ac:spMkLst>
            <pc:docMk/>
            <pc:sldMk cId="3419089003" sldId="280"/>
            <ac:spMk id="169" creationId="{9312F136-2BAD-4E34-80EB-A0CCFD65D152}"/>
          </ac:spMkLst>
        </pc:spChg>
        <pc:spChg chg="mod">
          <ac:chgData name="Ma Hongyuan" userId="367ae38049d1881a" providerId="LiveId" clId="{CC77095A-0560-4BF6-B253-874F95F848A7}" dt="2022-02-23T10:42:02.172" v="1951"/>
          <ac:spMkLst>
            <pc:docMk/>
            <pc:sldMk cId="3419089003" sldId="280"/>
            <ac:spMk id="170" creationId="{A6725283-DBC5-42A6-9FC4-7809B700C338}"/>
          </ac:spMkLst>
        </pc:spChg>
        <pc:spChg chg="mod">
          <ac:chgData name="Ma Hongyuan" userId="367ae38049d1881a" providerId="LiveId" clId="{CC77095A-0560-4BF6-B253-874F95F848A7}" dt="2022-02-23T10:42:02.172" v="1951"/>
          <ac:spMkLst>
            <pc:docMk/>
            <pc:sldMk cId="3419089003" sldId="280"/>
            <ac:spMk id="171" creationId="{58AB1C12-619F-4F0C-8F47-9318B8495F4F}"/>
          </ac:spMkLst>
        </pc:spChg>
        <pc:spChg chg="mod">
          <ac:chgData name="Ma Hongyuan" userId="367ae38049d1881a" providerId="LiveId" clId="{CC77095A-0560-4BF6-B253-874F95F848A7}" dt="2022-02-23T10:42:02.172" v="1951"/>
          <ac:spMkLst>
            <pc:docMk/>
            <pc:sldMk cId="3419089003" sldId="280"/>
            <ac:spMk id="172" creationId="{FF2D3A3B-4684-42F3-8EBB-8FD7B0F8339D}"/>
          </ac:spMkLst>
        </pc:spChg>
        <pc:spChg chg="mod">
          <ac:chgData name="Ma Hongyuan" userId="367ae38049d1881a" providerId="LiveId" clId="{CC77095A-0560-4BF6-B253-874F95F848A7}" dt="2022-02-23T10:42:02.172" v="1951"/>
          <ac:spMkLst>
            <pc:docMk/>
            <pc:sldMk cId="3419089003" sldId="280"/>
            <ac:spMk id="173" creationId="{E8C1DD5D-3F06-4398-8979-F80583FC3592}"/>
          </ac:spMkLst>
        </pc:spChg>
        <pc:spChg chg="mod">
          <ac:chgData name="Ma Hongyuan" userId="367ae38049d1881a" providerId="LiveId" clId="{CC77095A-0560-4BF6-B253-874F95F848A7}" dt="2022-02-23T10:42:02.172" v="1951"/>
          <ac:spMkLst>
            <pc:docMk/>
            <pc:sldMk cId="3419089003" sldId="280"/>
            <ac:spMk id="174" creationId="{6475E089-FAD6-484B-8CF6-EDAB25CFDC82}"/>
          </ac:spMkLst>
        </pc:spChg>
        <pc:spChg chg="mod">
          <ac:chgData name="Ma Hongyuan" userId="367ae38049d1881a" providerId="LiveId" clId="{CC77095A-0560-4BF6-B253-874F95F848A7}" dt="2022-02-23T10:42:02.172" v="1951"/>
          <ac:spMkLst>
            <pc:docMk/>
            <pc:sldMk cId="3419089003" sldId="280"/>
            <ac:spMk id="175" creationId="{116E5AFF-4CE9-492C-8623-056A90E29008}"/>
          </ac:spMkLst>
        </pc:spChg>
        <pc:spChg chg="mod">
          <ac:chgData name="Ma Hongyuan" userId="367ae38049d1881a" providerId="LiveId" clId="{CC77095A-0560-4BF6-B253-874F95F848A7}" dt="2022-02-23T10:42:02.172" v="1951"/>
          <ac:spMkLst>
            <pc:docMk/>
            <pc:sldMk cId="3419089003" sldId="280"/>
            <ac:spMk id="176" creationId="{C7AD7B02-7D6B-4EA5-BD89-60416C593045}"/>
          </ac:spMkLst>
        </pc:spChg>
        <pc:spChg chg="mod">
          <ac:chgData name="Ma Hongyuan" userId="367ae38049d1881a" providerId="LiveId" clId="{CC77095A-0560-4BF6-B253-874F95F848A7}" dt="2022-02-23T10:42:02.172" v="1951"/>
          <ac:spMkLst>
            <pc:docMk/>
            <pc:sldMk cId="3419089003" sldId="280"/>
            <ac:spMk id="177" creationId="{35B12651-4B10-4AA9-8D54-460C1288A8BD}"/>
          </ac:spMkLst>
        </pc:spChg>
        <pc:spChg chg="mod">
          <ac:chgData name="Ma Hongyuan" userId="367ae38049d1881a" providerId="LiveId" clId="{CC77095A-0560-4BF6-B253-874F95F848A7}" dt="2022-02-23T10:42:02.172" v="1951"/>
          <ac:spMkLst>
            <pc:docMk/>
            <pc:sldMk cId="3419089003" sldId="280"/>
            <ac:spMk id="178" creationId="{1A7AE133-EB0B-40DA-B28D-D0811672ED41}"/>
          </ac:spMkLst>
        </pc:spChg>
        <pc:spChg chg="mod">
          <ac:chgData name="Ma Hongyuan" userId="367ae38049d1881a" providerId="LiveId" clId="{CC77095A-0560-4BF6-B253-874F95F848A7}" dt="2022-02-23T10:42:02.172" v="1951"/>
          <ac:spMkLst>
            <pc:docMk/>
            <pc:sldMk cId="3419089003" sldId="280"/>
            <ac:spMk id="179" creationId="{41B1B0FD-3B13-4E7D-9D25-168B9C808217}"/>
          </ac:spMkLst>
        </pc:spChg>
        <pc:spChg chg="mod">
          <ac:chgData name="Ma Hongyuan" userId="367ae38049d1881a" providerId="LiveId" clId="{CC77095A-0560-4BF6-B253-874F95F848A7}" dt="2022-02-23T10:42:02.172" v="1951"/>
          <ac:spMkLst>
            <pc:docMk/>
            <pc:sldMk cId="3419089003" sldId="280"/>
            <ac:spMk id="180" creationId="{5D11F266-B387-4A9F-AFCC-A34E6A447B5F}"/>
          </ac:spMkLst>
        </pc:spChg>
        <pc:spChg chg="mod">
          <ac:chgData name="Ma Hongyuan" userId="367ae38049d1881a" providerId="LiveId" clId="{CC77095A-0560-4BF6-B253-874F95F848A7}" dt="2022-02-23T10:42:02.172" v="1951"/>
          <ac:spMkLst>
            <pc:docMk/>
            <pc:sldMk cId="3419089003" sldId="280"/>
            <ac:spMk id="181" creationId="{76B57AF8-07B4-4651-B02A-56D9912446F4}"/>
          </ac:spMkLst>
        </pc:spChg>
        <pc:spChg chg="mod">
          <ac:chgData name="Ma Hongyuan" userId="367ae38049d1881a" providerId="LiveId" clId="{CC77095A-0560-4BF6-B253-874F95F848A7}" dt="2022-02-23T10:42:02.172" v="1951"/>
          <ac:spMkLst>
            <pc:docMk/>
            <pc:sldMk cId="3419089003" sldId="280"/>
            <ac:spMk id="182" creationId="{ACE650FB-D394-432B-918F-5AE977815DF4}"/>
          </ac:spMkLst>
        </pc:spChg>
        <pc:spChg chg="mod">
          <ac:chgData name="Ma Hongyuan" userId="367ae38049d1881a" providerId="LiveId" clId="{CC77095A-0560-4BF6-B253-874F95F848A7}" dt="2022-02-23T10:42:02.172" v="1951"/>
          <ac:spMkLst>
            <pc:docMk/>
            <pc:sldMk cId="3419089003" sldId="280"/>
            <ac:spMk id="183" creationId="{F001351B-EAB8-45B6-8B10-C703356546A5}"/>
          </ac:spMkLst>
        </pc:spChg>
        <pc:spChg chg="mod">
          <ac:chgData name="Ma Hongyuan" userId="367ae38049d1881a" providerId="LiveId" clId="{CC77095A-0560-4BF6-B253-874F95F848A7}" dt="2022-02-23T10:42:02.172" v="1951"/>
          <ac:spMkLst>
            <pc:docMk/>
            <pc:sldMk cId="3419089003" sldId="280"/>
            <ac:spMk id="184" creationId="{B46BDA21-9C90-4526-82F3-6BFD62944872}"/>
          </ac:spMkLst>
        </pc:spChg>
        <pc:spChg chg="mod">
          <ac:chgData name="Ma Hongyuan" userId="367ae38049d1881a" providerId="LiveId" clId="{CC77095A-0560-4BF6-B253-874F95F848A7}" dt="2022-02-23T10:42:02.172" v="1951"/>
          <ac:spMkLst>
            <pc:docMk/>
            <pc:sldMk cId="3419089003" sldId="280"/>
            <ac:spMk id="185" creationId="{A47F836F-ED34-4487-9027-B167388B6F0A}"/>
          </ac:spMkLst>
        </pc:spChg>
        <pc:spChg chg="mod">
          <ac:chgData name="Ma Hongyuan" userId="367ae38049d1881a" providerId="LiveId" clId="{CC77095A-0560-4BF6-B253-874F95F848A7}" dt="2022-02-23T10:42:02.172" v="1951"/>
          <ac:spMkLst>
            <pc:docMk/>
            <pc:sldMk cId="3419089003" sldId="280"/>
            <ac:spMk id="186" creationId="{B721E66A-B56C-4BF9-BD89-0E70D6654515}"/>
          </ac:spMkLst>
        </pc:spChg>
        <pc:spChg chg="mod">
          <ac:chgData name="Ma Hongyuan" userId="367ae38049d1881a" providerId="LiveId" clId="{CC77095A-0560-4BF6-B253-874F95F848A7}" dt="2022-02-23T10:42:02.172" v="1951"/>
          <ac:spMkLst>
            <pc:docMk/>
            <pc:sldMk cId="3419089003" sldId="280"/>
            <ac:spMk id="187" creationId="{498971EC-FF72-4CE1-90A0-87722D8C0A8D}"/>
          </ac:spMkLst>
        </pc:spChg>
        <pc:spChg chg="mod">
          <ac:chgData name="Ma Hongyuan" userId="367ae38049d1881a" providerId="LiveId" clId="{CC77095A-0560-4BF6-B253-874F95F848A7}" dt="2022-02-23T10:42:02.172" v="1951"/>
          <ac:spMkLst>
            <pc:docMk/>
            <pc:sldMk cId="3419089003" sldId="280"/>
            <ac:spMk id="188" creationId="{DECEB0EF-E643-44C8-8727-94715F5EE4B1}"/>
          </ac:spMkLst>
        </pc:spChg>
        <pc:spChg chg="mod">
          <ac:chgData name="Ma Hongyuan" userId="367ae38049d1881a" providerId="LiveId" clId="{CC77095A-0560-4BF6-B253-874F95F848A7}" dt="2022-02-23T10:42:02.172" v="1951"/>
          <ac:spMkLst>
            <pc:docMk/>
            <pc:sldMk cId="3419089003" sldId="280"/>
            <ac:spMk id="189" creationId="{071C5ABD-7356-405B-8395-2B97794DE437}"/>
          </ac:spMkLst>
        </pc:spChg>
        <pc:spChg chg="mod">
          <ac:chgData name="Ma Hongyuan" userId="367ae38049d1881a" providerId="LiveId" clId="{CC77095A-0560-4BF6-B253-874F95F848A7}" dt="2022-02-23T10:42:02.172" v="1951"/>
          <ac:spMkLst>
            <pc:docMk/>
            <pc:sldMk cId="3419089003" sldId="280"/>
            <ac:spMk id="190" creationId="{EB5C0199-8F8C-47E0-87D3-9DC31C67223E}"/>
          </ac:spMkLst>
        </pc:spChg>
        <pc:spChg chg="mod">
          <ac:chgData name="Ma Hongyuan" userId="367ae38049d1881a" providerId="LiveId" clId="{CC77095A-0560-4BF6-B253-874F95F848A7}" dt="2022-02-23T10:42:02.172" v="1951"/>
          <ac:spMkLst>
            <pc:docMk/>
            <pc:sldMk cId="3419089003" sldId="280"/>
            <ac:spMk id="191" creationId="{D1E0D8D7-FDE3-4A72-B60D-36B815A9829F}"/>
          </ac:spMkLst>
        </pc:spChg>
        <pc:spChg chg="mod">
          <ac:chgData name="Ma Hongyuan" userId="367ae38049d1881a" providerId="LiveId" clId="{CC77095A-0560-4BF6-B253-874F95F848A7}" dt="2022-02-23T10:42:02.172" v="1951"/>
          <ac:spMkLst>
            <pc:docMk/>
            <pc:sldMk cId="3419089003" sldId="280"/>
            <ac:spMk id="192" creationId="{5DBA04AF-5EF5-4952-8EAD-6C2173FC7504}"/>
          </ac:spMkLst>
        </pc:spChg>
        <pc:spChg chg="mod">
          <ac:chgData name="Ma Hongyuan" userId="367ae38049d1881a" providerId="LiveId" clId="{CC77095A-0560-4BF6-B253-874F95F848A7}" dt="2022-02-23T10:42:02.172" v="1951"/>
          <ac:spMkLst>
            <pc:docMk/>
            <pc:sldMk cId="3419089003" sldId="280"/>
            <ac:spMk id="193" creationId="{004670F9-53A3-409E-91AB-570C1011C5DF}"/>
          </ac:spMkLst>
        </pc:spChg>
        <pc:spChg chg="mod">
          <ac:chgData name="Ma Hongyuan" userId="367ae38049d1881a" providerId="LiveId" clId="{CC77095A-0560-4BF6-B253-874F95F848A7}" dt="2022-02-23T10:42:02.172" v="1951"/>
          <ac:spMkLst>
            <pc:docMk/>
            <pc:sldMk cId="3419089003" sldId="280"/>
            <ac:spMk id="194" creationId="{4CEA3C8C-1F27-46A4-8192-64F04207E976}"/>
          </ac:spMkLst>
        </pc:spChg>
        <pc:spChg chg="mod">
          <ac:chgData name="Ma Hongyuan" userId="367ae38049d1881a" providerId="LiveId" clId="{CC77095A-0560-4BF6-B253-874F95F848A7}" dt="2022-02-23T10:42:02.172" v="1951"/>
          <ac:spMkLst>
            <pc:docMk/>
            <pc:sldMk cId="3419089003" sldId="280"/>
            <ac:spMk id="195" creationId="{9E0AAB4A-1657-4941-9870-C3ECF89AD7BF}"/>
          </ac:spMkLst>
        </pc:spChg>
        <pc:spChg chg="mod">
          <ac:chgData name="Ma Hongyuan" userId="367ae38049d1881a" providerId="LiveId" clId="{CC77095A-0560-4BF6-B253-874F95F848A7}" dt="2022-02-23T10:42:02.172" v="1951"/>
          <ac:spMkLst>
            <pc:docMk/>
            <pc:sldMk cId="3419089003" sldId="280"/>
            <ac:spMk id="196" creationId="{F7121777-7C4B-44DE-B1D8-0905E9D7DC2A}"/>
          </ac:spMkLst>
        </pc:spChg>
        <pc:spChg chg="mod">
          <ac:chgData name="Ma Hongyuan" userId="367ae38049d1881a" providerId="LiveId" clId="{CC77095A-0560-4BF6-B253-874F95F848A7}" dt="2022-02-23T10:42:02.172" v="1951"/>
          <ac:spMkLst>
            <pc:docMk/>
            <pc:sldMk cId="3419089003" sldId="280"/>
            <ac:spMk id="197" creationId="{DC879492-B430-4B2D-A6CC-F4B7F2C6199A}"/>
          </ac:spMkLst>
        </pc:spChg>
        <pc:spChg chg="mod">
          <ac:chgData name="Ma Hongyuan" userId="367ae38049d1881a" providerId="LiveId" clId="{CC77095A-0560-4BF6-B253-874F95F848A7}" dt="2022-02-23T10:42:02.172" v="1951"/>
          <ac:spMkLst>
            <pc:docMk/>
            <pc:sldMk cId="3419089003" sldId="280"/>
            <ac:spMk id="198" creationId="{B1901D3F-8EE6-4BC1-A647-310DAF8C2B4B}"/>
          </ac:spMkLst>
        </pc:spChg>
        <pc:spChg chg="mod">
          <ac:chgData name="Ma Hongyuan" userId="367ae38049d1881a" providerId="LiveId" clId="{CC77095A-0560-4BF6-B253-874F95F848A7}" dt="2022-02-23T10:42:02.172" v="1951"/>
          <ac:spMkLst>
            <pc:docMk/>
            <pc:sldMk cId="3419089003" sldId="280"/>
            <ac:spMk id="199" creationId="{A154B810-93A7-45B0-9655-72F24CC48198}"/>
          </ac:spMkLst>
        </pc:spChg>
        <pc:spChg chg="mod">
          <ac:chgData name="Ma Hongyuan" userId="367ae38049d1881a" providerId="LiveId" clId="{CC77095A-0560-4BF6-B253-874F95F848A7}" dt="2022-02-23T10:42:02.172" v="1951"/>
          <ac:spMkLst>
            <pc:docMk/>
            <pc:sldMk cId="3419089003" sldId="280"/>
            <ac:spMk id="200" creationId="{FE3939F9-FA58-4986-B8FD-187F8BDFE029}"/>
          </ac:spMkLst>
        </pc:spChg>
        <pc:spChg chg="mod">
          <ac:chgData name="Ma Hongyuan" userId="367ae38049d1881a" providerId="LiveId" clId="{CC77095A-0560-4BF6-B253-874F95F848A7}" dt="2022-02-23T10:42:02.172" v="1951"/>
          <ac:spMkLst>
            <pc:docMk/>
            <pc:sldMk cId="3419089003" sldId="280"/>
            <ac:spMk id="201" creationId="{BFCB0D92-69B8-45B4-BD4D-D70CB31EA41A}"/>
          </ac:spMkLst>
        </pc:spChg>
        <pc:spChg chg="mod">
          <ac:chgData name="Ma Hongyuan" userId="367ae38049d1881a" providerId="LiveId" clId="{CC77095A-0560-4BF6-B253-874F95F848A7}" dt="2022-02-23T10:42:02.172" v="1951"/>
          <ac:spMkLst>
            <pc:docMk/>
            <pc:sldMk cId="3419089003" sldId="280"/>
            <ac:spMk id="202" creationId="{93C19E30-7865-4BB8-A64D-7E0E3B141A0D}"/>
          </ac:spMkLst>
        </pc:spChg>
        <pc:spChg chg="mod">
          <ac:chgData name="Ma Hongyuan" userId="367ae38049d1881a" providerId="LiveId" clId="{CC77095A-0560-4BF6-B253-874F95F848A7}" dt="2022-02-23T10:42:02.172" v="1951"/>
          <ac:spMkLst>
            <pc:docMk/>
            <pc:sldMk cId="3419089003" sldId="280"/>
            <ac:spMk id="203" creationId="{34B1EB8B-3B9F-4E8D-AB04-D13C21D320FC}"/>
          </ac:spMkLst>
        </pc:spChg>
        <pc:spChg chg="mod">
          <ac:chgData name="Ma Hongyuan" userId="367ae38049d1881a" providerId="LiveId" clId="{CC77095A-0560-4BF6-B253-874F95F848A7}" dt="2022-02-23T10:42:02.172" v="1951"/>
          <ac:spMkLst>
            <pc:docMk/>
            <pc:sldMk cId="3419089003" sldId="280"/>
            <ac:spMk id="204" creationId="{065B2190-59B9-4696-8E49-AA85A72633F2}"/>
          </ac:spMkLst>
        </pc:spChg>
        <pc:spChg chg="mod">
          <ac:chgData name="Ma Hongyuan" userId="367ae38049d1881a" providerId="LiveId" clId="{CC77095A-0560-4BF6-B253-874F95F848A7}" dt="2022-02-23T10:42:02.172" v="1951"/>
          <ac:spMkLst>
            <pc:docMk/>
            <pc:sldMk cId="3419089003" sldId="280"/>
            <ac:spMk id="205" creationId="{D04C0556-F623-45B4-BE41-C8B18EC6C1B7}"/>
          </ac:spMkLst>
        </pc:spChg>
        <pc:spChg chg="mod">
          <ac:chgData name="Ma Hongyuan" userId="367ae38049d1881a" providerId="LiveId" clId="{CC77095A-0560-4BF6-B253-874F95F848A7}" dt="2022-02-23T10:42:02.172" v="1951"/>
          <ac:spMkLst>
            <pc:docMk/>
            <pc:sldMk cId="3419089003" sldId="280"/>
            <ac:spMk id="206" creationId="{92B507BF-DE06-495B-9520-C26B23FBCE72}"/>
          </ac:spMkLst>
        </pc:spChg>
        <pc:spChg chg="mod">
          <ac:chgData name="Ma Hongyuan" userId="367ae38049d1881a" providerId="LiveId" clId="{CC77095A-0560-4BF6-B253-874F95F848A7}" dt="2022-02-23T10:42:11.686" v="1953"/>
          <ac:spMkLst>
            <pc:docMk/>
            <pc:sldMk cId="3419089003" sldId="280"/>
            <ac:spMk id="208" creationId="{30A5401D-51DF-4DA7-9B1F-3D08454AAB4A}"/>
          </ac:spMkLst>
        </pc:spChg>
        <pc:spChg chg="mod">
          <ac:chgData name="Ma Hongyuan" userId="367ae38049d1881a" providerId="LiveId" clId="{CC77095A-0560-4BF6-B253-874F95F848A7}" dt="2022-02-23T10:42:11.686" v="1953"/>
          <ac:spMkLst>
            <pc:docMk/>
            <pc:sldMk cId="3419089003" sldId="280"/>
            <ac:spMk id="210" creationId="{C123C0CE-3511-4200-B926-AACE0E9CF7D8}"/>
          </ac:spMkLst>
        </pc:spChg>
        <pc:spChg chg="mod">
          <ac:chgData name="Ma Hongyuan" userId="367ae38049d1881a" providerId="LiveId" clId="{CC77095A-0560-4BF6-B253-874F95F848A7}" dt="2022-02-23T10:42:11.686" v="1953"/>
          <ac:spMkLst>
            <pc:docMk/>
            <pc:sldMk cId="3419089003" sldId="280"/>
            <ac:spMk id="211" creationId="{49D10E6A-A23B-4F98-B3A0-6AFFBD1147CA}"/>
          </ac:spMkLst>
        </pc:spChg>
        <pc:spChg chg="mod">
          <ac:chgData name="Ma Hongyuan" userId="367ae38049d1881a" providerId="LiveId" clId="{CC77095A-0560-4BF6-B253-874F95F848A7}" dt="2022-02-23T10:42:11.686" v="1953"/>
          <ac:spMkLst>
            <pc:docMk/>
            <pc:sldMk cId="3419089003" sldId="280"/>
            <ac:spMk id="212" creationId="{38E8BE96-787C-4A9A-93D1-CFC6E870A057}"/>
          </ac:spMkLst>
        </pc:spChg>
        <pc:spChg chg="mod">
          <ac:chgData name="Ma Hongyuan" userId="367ae38049d1881a" providerId="LiveId" clId="{CC77095A-0560-4BF6-B253-874F95F848A7}" dt="2022-02-23T10:42:11.686" v="1953"/>
          <ac:spMkLst>
            <pc:docMk/>
            <pc:sldMk cId="3419089003" sldId="280"/>
            <ac:spMk id="213" creationId="{67A9D9D7-1884-4E1C-8D9C-59D6FE56CE64}"/>
          </ac:spMkLst>
        </pc:spChg>
        <pc:spChg chg="mod">
          <ac:chgData name="Ma Hongyuan" userId="367ae38049d1881a" providerId="LiveId" clId="{CC77095A-0560-4BF6-B253-874F95F848A7}" dt="2022-02-23T10:42:11.686" v="1953"/>
          <ac:spMkLst>
            <pc:docMk/>
            <pc:sldMk cId="3419089003" sldId="280"/>
            <ac:spMk id="214" creationId="{15FF0DE6-E501-48D9-8BA2-0FB316B156BC}"/>
          </ac:spMkLst>
        </pc:spChg>
        <pc:spChg chg="mod">
          <ac:chgData name="Ma Hongyuan" userId="367ae38049d1881a" providerId="LiveId" clId="{CC77095A-0560-4BF6-B253-874F95F848A7}" dt="2022-02-23T10:42:11.686" v="1953"/>
          <ac:spMkLst>
            <pc:docMk/>
            <pc:sldMk cId="3419089003" sldId="280"/>
            <ac:spMk id="215" creationId="{53A8943A-F1BC-4F05-93CB-97BA15F9A50A}"/>
          </ac:spMkLst>
        </pc:spChg>
        <pc:spChg chg="mod">
          <ac:chgData name="Ma Hongyuan" userId="367ae38049d1881a" providerId="LiveId" clId="{CC77095A-0560-4BF6-B253-874F95F848A7}" dt="2022-02-23T10:42:11.686" v="1953"/>
          <ac:spMkLst>
            <pc:docMk/>
            <pc:sldMk cId="3419089003" sldId="280"/>
            <ac:spMk id="216" creationId="{47D2E9BD-EBC8-4935-A2EB-BB9482F185F4}"/>
          </ac:spMkLst>
        </pc:spChg>
        <pc:spChg chg="mod">
          <ac:chgData name="Ma Hongyuan" userId="367ae38049d1881a" providerId="LiveId" clId="{CC77095A-0560-4BF6-B253-874F95F848A7}" dt="2022-02-23T10:42:11.686" v="1953"/>
          <ac:spMkLst>
            <pc:docMk/>
            <pc:sldMk cId="3419089003" sldId="280"/>
            <ac:spMk id="217" creationId="{EEB13B95-3D69-4E32-BE2C-34E081BF7B14}"/>
          </ac:spMkLst>
        </pc:spChg>
        <pc:spChg chg="mod">
          <ac:chgData name="Ma Hongyuan" userId="367ae38049d1881a" providerId="LiveId" clId="{CC77095A-0560-4BF6-B253-874F95F848A7}" dt="2022-02-23T10:42:11.686" v="1953"/>
          <ac:spMkLst>
            <pc:docMk/>
            <pc:sldMk cId="3419089003" sldId="280"/>
            <ac:spMk id="218" creationId="{6107A7A3-35BC-41C1-BCD9-E53988AB54B5}"/>
          </ac:spMkLst>
        </pc:spChg>
        <pc:spChg chg="mod">
          <ac:chgData name="Ma Hongyuan" userId="367ae38049d1881a" providerId="LiveId" clId="{CC77095A-0560-4BF6-B253-874F95F848A7}" dt="2022-02-23T10:42:11.686" v="1953"/>
          <ac:spMkLst>
            <pc:docMk/>
            <pc:sldMk cId="3419089003" sldId="280"/>
            <ac:spMk id="219" creationId="{C001D94A-3A07-49B1-9280-FAC37AEA5EBD}"/>
          </ac:spMkLst>
        </pc:spChg>
        <pc:spChg chg="mod">
          <ac:chgData name="Ma Hongyuan" userId="367ae38049d1881a" providerId="LiveId" clId="{CC77095A-0560-4BF6-B253-874F95F848A7}" dt="2022-02-23T10:42:11.686" v="1953"/>
          <ac:spMkLst>
            <pc:docMk/>
            <pc:sldMk cId="3419089003" sldId="280"/>
            <ac:spMk id="220" creationId="{D2C90591-308A-4397-AC84-3DBCDC6F3052}"/>
          </ac:spMkLst>
        </pc:spChg>
        <pc:spChg chg="mod">
          <ac:chgData name="Ma Hongyuan" userId="367ae38049d1881a" providerId="LiveId" clId="{CC77095A-0560-4BF6-B253-874F95F848A7}" dt="2022-02-23T10:42:11.686" v="1953"/>
          <ac:spMkLst>
            <pc:docMk/>
            <pc:sldMk cId="3419089003" sldId="280"/>
            <ac:spMk id="221" creationId="{5062598E-4D49-45FC-8E3C-6F28B2214708}"/>
          </ac:spMkLst>
        </pc:spChg>
        <pc:spChg chg="mod">
          <ac:chgData name="Ma Hongyuan" userId="367ae38049d1881a" providerId="LiveId" clId="{CC77095A-0560-4BF6-B253-874F95F848A7}" dt="2022-02-23T10:42:11.686" v="1953"/>
          <ac:spMkLst>
            <pc:docMk/>
            <pc:sldMk cId="3419089003" sldId="280"/>
            <ac:spMk id="222" creationId="{53FB67F7-1DB4-4BE7-865F-893ADFC15871}"/>
          </ac:spMkLst>
        </pc:spChg>
        <pc:spChg chg="mod">
          <ac:chgData name="Ma Hongyuan" userId="367ae38049d1881a" providerId="LiveId" clId="{CC77095A-0560-4BF6-B253-874F95F848A7}" dt="2022-02-23T10:42:11.686" v="1953"/>
          <ac:spMkLst>
            <pc:docMk/>
            <pc:sldMk cId="3419089003" sldId="280"/>
            <ac:spMk id="223" creationId="{A7506875-D6BE-4BE5-858C-354DF00CDF98}"/>
          </ac:spMkLst>
        </pc:spChg>
        <pc:spChg chg="mod">
          <ac:chgData name="Ma Hongyuan" userId="367ae38049d1881a" providerId="LiveId" clId="{CC77095A-0560-4BF6-B253-874F95F848A7}" dt="2022-02-23T10:42:11.686" v="1953"/>
          <ac:spMkLst>
            <pc:docMk/>
            <pc:sldMk cId="3419089003" sldId="280"/>
            <ac:spMk id="224" creationId="{9B408BF0-7AF6-44ED-9838-82E1F4BDD6D2}"/>
          </ac:spMkLst>
        </pc:spChg>
        <pc:spChg chg="mod">
          <ac:chgData name="Ma Hongyuan" userId="367ae38049d1881a" providerId="LiveId" clId="{CC77095A-0560-4BF6-B253-874F95F848A7}" dt="2022-02-23T10:42:11.686" v="1953"/>
          <ac:spMkLst>
            <pc:docMk/>
            <pc:sldMk cId="3419089003" sldId="280"/>
            <ac:spMk id="225" creationId="{323DE05F-A15D-4597-9D34-9FEB23AA370A}"/>
          </ac:spMkLst>
        </pc:spChg>
        <pc:spChg chg="mod">
          <ac:chgData name="Ma Hongyuan" userId="367ae38049d1881a" providerId="LiveId" clId="{CC77095A-0560-4BF6-B253-874F95F848A7}" dt="2022-02-23T10:42:11.686" v="1953"/>
          <ac:spMkLst>
            <pc:docMk/>
            <pc:sldMk cId="3419089003" sldId="280"/>
            <ac:spMk id="226" creationId="{3BD0B8D3-3BF5-4E9C-AE80-BD731F602A68}"/>
          </ac:spMkLst>
        </pc:spChg>
        <pc:spChg chg="mod">
          <ac:chgData name="Ma Hongyuan" userId="367ae38049d1881a" providerId="LiveId" clId="{CC77095A-0560-4BF6-B253-874F95F848A7}" dt="2022-02-23T10:42:11.686" v="1953"/>
          <ac:spMkLst>
            <pc:docMk/>
            <pc:sldMk cId="3419089003" sldId="280"/>
            <ac:spMk id="227" creationId="{A28A95B6-0E1C-4619-BEE8-3E4E16A1EF7A}"/>
          </ac:spMkLst>
        </pc:spChg>
        <pc:spChg chg="mod">
          <ac:chgData name="Ma Hongyuan" userId="367ae38049d1881a" providerId="LiveId" clId="{CC77095A-0560-4BF6-B253-874F95F848A7}" dt="2022-02-23T10:42:11.686" v="1953"/>
          <ac:spMkLst>
            <pc:docMk/>
            <pc:sldMk cId="3419089003" sldId="280"/>
            <ac:spMk id="228" creationId="{2A74091E-0A82-48C5-A2C5-10BFFC8E91FD}"/>
          </ac:spMkLst>
        </pc:spChg>
        <pc:spChg chg="mod">
          <ac:chgData name="Ma Hongyuan" userId="367ae38049d1881a" providerId="LiveId" clId="{CC77095A-0560-4BF6-B253-874F95F848A7}" dt="2022-02-23T10:42:11.686" v="1953"/>
          <ac:spMkLst>
            <pc:docMk/>
            <pc:sldMk cId="3419089003" sldId="280"/>
            <ac:spMk id="229" creationId="{839AE623-34A1-43AA-A55A-5B65E76EC204}"/>
          </ac:spMkLst>
        </pc:spChg>
        <pc:spChg chg="mod">
          <ac:chgData name="Ma Hongyuan" userId="367ae38049d1881a" providerId="LiveId" clId="{CC77095A-0560-4BF6-B253-874F95F848A7}" dt="2022-02-23T10:42:11.686" v="1953"/>
          <ac:spMkLst>
            <pc:docMk/>
            <pc:sldMk cId="3419089003" sldId="280"/>
            <ac:spMk id="230" creationId="{4E72C13F-08C6-40A4-874E-8492354EB446}"/>
          </ac:spMkLst>
        </pc:spChg>
        <pc:spChg chg="mod">
          <ac:chgData name="Ma Hongyuan" userId="367ae38049d1881a" providerId="LiveId" clId="{CC77095A-0560-4BF6-B253-874F95F848A7}" dt="2022-02-23T10:42:11.686" v="1953"/>
          <ac:spMkLst>
            <pc:docMk/>
            <pc:sldMk cId="3419089003" sldId="280"/>
            <ac:spMk id="231" creationId="{BE9F32B3-2C92-464F-929C-D2A5CF51896F}"/>
          </ac:spMkLst>
        </pc:spChg>
        <pc:spChg chg="mod">
          <ac:chgData name="Ma Hongyuan" userId="367ae38049d1881a" providerId="LiveId" clId="{CC77095A-0560-4BF6-B253-874F95F848A7}" dt="2022-02-23T10:42:11.686" v="1953"/>
          <ac:spMkLst>
            <pc:docMk/>
            <pc:sldMk cId="3419089003" sldId="280"/>
            <ac:spMk id="232" creationId="{4CA6F2BA-4CC3-4D76-B9B1-92B04549B829}"/>
          </ac:spMkLst>
        </pc:spChg>
        <pc:spChg chg="mod">
          <ac:chgData name="Ma Hongyuan" userId="367ae38049d1881a" providerId="LiveId" clId="{CC77095A-0560-4BF6-B253-874F95F848A7}" dt="2022-02-23T10:42:11.686" v="1953"/>
          <ac:spMkLst>
            <pc:docMk/>
            <pc:sldMk cId="3419089003" sldId="280"/>
            <ac:spMk id="233" creationId="{D3F7F0AA-38D9-4343-BA29-E00D45C7028C}"/>
          </ac:spMkLst>
        </pc:spChg>
        <pc:spChg chg="mod">
          <ac:chgData name="Ma Hongyuan" userId="367ae38049d1881a" providerId="LiveId" clId="{CC77095A-0560-4BF6-B253-874F95F848A7}" dt="2022-02-23T10:42:11.686" v="1953"/>
          <ac:spMkLst>
            <pc:docMk/>
            <pc:sldMk cId="3419089003" sldId="280"/>
            <ac:spMk id="234" creationId="{F1E6BDF5-0E94-4436-9EAB-609627E6ED5E}"/>
          </ac:spMkLst>
        </pc:spChg>
        <pc:spChg chg="mod">
          <ac:chgData name="Ma Hongyuan" userId="367ae38049d1881a" providerId="LiveId" clId="{CC77095A-0560-4BF6-B253-874F95F848A7}" dt="2022-02-23T10:42:11.686" v="1953"/>
          <ac:spMkLst>
            <pc:docMk/>
            <pc:sldMk cId="3419089003" sldId="280"/>
            <ac:spMk id="235" creationId="{AE5D4D0C-BB69-4C22-8CA3-9C9F25B5E74A}"/>
          </ac:spMkLst>
        </pc:spChg>
        <pc:spChg chg="mod">
          <ac:chgData name="Ma Hongyuan" userId="367ae38049d1881a" providerId="LiveId" clId="{CC77095A-0560-4BF6-B253-874F95F848A7}" dt="2022-02-23T10:42:11.686" v="1953"/>
          <ac:spMkLst>
            <pc:docMk/>
            <pc:sldMk cId="3419089003" sldId="280"/>
            <ac:spMk id="236" creationId="{6BF1B936-4440-446B-8761-C7CD3EEFBDEE}"/>
          </ac:spMkLst>
        </pc:spChg>
        <pc:spChg chg="mod">
          <ac:chgData name="Ma Hongyuan" userId="367ae38049d1881a" providerId="LiveId" clId="{CC77095A-0560-4BF6-B253-874F95F848A7}" dt="2022-02-23T10:42:11.686" v="1953"/>
          <ac:spMkLst>
            <pc:docMk/>
            <pc:sldMk cId="3419089003" sldId="280"/>
            <ac:spMk id="237" creationId="{45B75164-A60D-4E1B-9FB4-5F31D28A7E9D}"/>
          </ac:spMkLst>
        </pc:spChg>
        <pc:spChg chg="mod">
          <ac:chgData name="Ma Hongyuan" userId="367ae38049d1881a" providerId="LiveId" clId="{CC77095A-0560-4BF6-B253-874F95F848A7}" dt="2022-02-23T10:42:11.686" v="1953"/>
          <ac:spMkLst>
            <pc:docMk/>
            <pc:sldMk cId="3419089003" sldId="280"/>
            <ac:spMk id="238" creationId="{361E064E-32B8-41B0-93EC-D545A9E1E834}"/>
          </ac:spMkLst>
        </pc:spChg>
        <pc:spChg chg="mod">
          <ac:chgData name="Ma Hongyuan" userId="367ae38049d1881a" providerId="LiveId" clId="{CC77095A-0560-4BF6-B253-874F95F848A7}" dt="2022-02-23T10:42:11.686" v="1953"/>
          <ac:spMkLst>
            <pc:docMk/>
            <pc:sldMk cId="3419089003" sldId="280"/>
            <ac:spMk id="239" creationId="{4BAEB0A1-7F2C-4288-BB0D-B428B428736D}"/>
          </ac:spMkLst>
        </pc:spChg>
        <pc:spChg chg="mod">
          <ac:chgData name="Ma Hongyuan" userId="367ae38049d1881a" providerId="LiveId" clId="{CC77095A-0560-4BF6-B253-874F95F848A7}" dt="2022-02-23T10:42:11.686" v="1953"/>
          <ac:spMkLst>
            <pc:docMk/>
            <pc:sldMk cId="3419089003" sldId="280"/>
            <ac:spMk id="240" creationId="{BA287657-0019-49F4-A11A-5F6AA925F615}"/>
          </ac:spMkLst>
        </pc:spChg>
        <pc:spChg chg="mod">
          <ac:chgData name="Ma Hongyuan" userId="367ae38049d1881a" providerId="LiveId" clId="{CC77095A-0560-4BF6-B253-874F95F848A7}" dt="2022-02-23T10:42:11.686" v="1953"/>
          <ac:spMkLst>
            <pc:docMk/>
            <pc:sldMk cId="3419089003" sldId="280"/>
            <ac:spMk id="241" creationId="{1CAF496D-AA56-41F9-9FBA-0BF9A71B8C5F}"/>
          </ac:spMkLst>
        </pc:spChg>
        <pc:spChg chg="mod">
          <ac:chgData name="Ma Hongyuan" userId="367ae38049d1881a" providerId="LiveId" clId="{CC77095A-0560-4BF6-B253-874F95F848A7}" dt="2022-02-23T10:42:11.686" v="1953"/>
          <ac:spMkLst>
            <pc:docMk/>
            <pc:sldMk cId="3419089003" sldId="280"/>
            <ac:spMk id="242" creationId="{D5D55153-7EE8-46B9-884D-E23CB49DABCE}"/>
          </ac:spMkLst>
        </pc:spChg>
        <pc:spChg chg="mod">
          <ac:chgData name="Ma Hongyuan" userId="367ae38049d1881a" providerId="LiveId" clId="{CC77095A-0560-4BF6-B253-874F95F848A7}" dt="2022-02-23T10:42:11.686" v="1953"/>
          <ac:spMkLst>
            <pc:docMk/>
            <pc:sldMk cId="3419089003" sldId="280"/>
            <ac:spMk id="243" creationId="{4BB6E51B-E456-496E-91F6-52A755CE0167}"/>
          </ac:spMkLst>
        </pc:spChg>
        <pc:spChg chg="mod">
          <ac:chgData name="Ma Hongyuan" userId="367ae38049d1881a" providerId="LiveId" clId="{CC77095A-0560-4BF6-B253-874F95F848A7}" dt="2022-02-23T10:42:11.686" v="1953"/>
          <ac:spMkLst>
            <pc:docMk/>
            <pc:sldMk cId="3419089003" sldId="280"/>
            <ac:spMk id="244" creationId="{A582D870-80D4-42BA-B401-49BAD6B43BC2}"/>
          </ac:spMkLst>
        </pc:spChg>
        <pc:spChg chg="mod">
          <ac:chgData name="Ma Hongyuan" userId="367ae38049d1881a" providerId="LiveId" clId="{CC77095A-0560-4BF6-B253-874F95F848A7}" dt="2022-02-23T10:42:11.686" v="1953"/>
          <ac:spMkLst>
            <pc:docMk/>
            <pc:sldMk cId="3419089003" sldId="280"/>
            <ac:spMk id="246" creationId="{5E8A19B1-0A4C-4EB8-B33D-27E7B76E32E6}"/>
          </ac:spMkLst>
        </pc:spChg>
        <pc:spChg chg="mod">
          <ac:chgData name="Ma Hongyuan" userId="367ae38049d1881a" providerId="LiveId" clId="{CC77095A-0560-4BF6-B253-874F95F848A7}" dt="2022-02-23T10:42:11.686" v="1953"/>
          <ac:spMkLst>
            <pc:docMk/>
            <pc:sldMk cId="3419089003" sldId="280"/>
            <ac:spMk id="247" creationId="{7C92CE19-B730-408B-ABFC-72D616DE430D}"/>
          </ac:spMkLst>
        </pc:spChg>
        <pc:spChg chg="mod">
          <ac:chgData name="Ma Hongyuan" userId="367ae38049d1881a" providerId="LiveId" clId="{CC77095A-0560-4BF6-B253-874F95F848A7}" dt="2022-02-23T10:42:11.686" v="1953"/>
          <ac:spMkLst>
            <pc:docMk/>
            <pc:sldMk cId="3419089003" sldId="280"/>
            <ac:spMk id="248" creationId="{6AF67402-98F4-42A0-820B-9FB308E592B1}"/>
          </ac:spMkLst>
        </pc:spChg>
        <pc:spChg chg="mod">
          <ac:chgData name="Ma Hongyuan" userId="367ae38049d1881a" providerId="LiveId" clId="{CC77095A-0560-4BF6-B253-874F95F848A7}" dt="2022-02-23T10:42:11.686" v="1953"/>
          <ac:spMkLst>
            <pc:docMk/>
            <pc:sldMk cId="3419089003" sldId="280"/>
            <ac:spMk id="249" creationId="{5755E50C-5B18-4A46-8075-24EA1A311291}"/>
          </ac:spMkLst>
        </pc:spChg>
        <pc:spChg chg="mod">
          <ac:chgData name="Ma Hongyuan" userId="367ae38049d1881a" providerId="LiveId" clId="{CC77095A-0560-4BF6-B253-874F95F848A7}" dt="2022-02-23T10:42:11.686" v="1953"/>
          <ac:spMkLst>
            <pc:docMk/>
            <pc:sldMk cId="3419089003" sldId="280"/>
            <ac:spMk id="250" creationId="{2028D6AF-0351-4C92-AA01-4373E02BF649}"/>
          </ac:spMkLst>
        </pc:spChg>
        <pc:spChg chg="mod">
          <ac:chgData name="Ma Hongyuan" userId="367ae38049d1881a" providerId="LiveId" clId="{CC77095A-0560-4BF6-B253-874F95F848A7}" dt="2022-02-23T10:42:11.686" v="1953"/>
          <ac:spMkLst>
            <pc:docMk/>
            <pc:sldMk cId="3419089003" sldId="280"/>
            <ac:spMk id="251" creationId="{ADC9399E-80FE-442E-B527-2AAAD0287E84}"/>
          </ac:spMkLst>
        </pc:spChg>
        <pc:spChg chg="mod">
          <ac:chgData name="Ma Hongyuan" userId="367ae38049d1881a" providerId="LiveId" clId="{CC77095A-0560-4BF6-B253-874F95F848A7}" dt="2022-02-23T10:42:11.686" v="1953"/>
          <ac:spMkLst>
            <pc:docMk/>
            <pc:sldMk cId="3419089003" sldId="280"/>
            <ac:spMk id="252" creationId="{B9C7F9EC-61F5-4C32-8301-C5E484CA4423}"/>
          </ac:spMkLst>
        </pc:spChg>
        <pc:spChg chg="mod">
          <ac:chgData name="Ma Hongyuan" userId="367ae38049d1881a" providerId="LiveId" clId="{CC77095A-0560-4BF6-B253-874F95F848A7}" dt="2022-02-23T10:42:11.686" v="1953"/>
          <ac:spMkLst>
            <pc:docMk/>
            <pc:sldMk cId="3419089003" sldId="280"/>
            <ac:spMk id="253" creationId="{FBD25A42-B609-40B3-AF16-D7C2F4476D33}"/>
          </ac:spMkLst>
        </pc:spChg>
        <pc:spChg chg="mod">
          <ac:chgData name="Ma Hongyuan" userId="367ae38049d1881a" providerId="LiveId" clId="{CC77095A-0560-4BF6-B253-874F95F848A7}" dt="2022-02-23T10:42:11.686" v="1953"/>
          <ac:spMkLst>
            <pc:docMk/>
            <pc:sldMk cId="3419089003" sldId="280"/>
            <ac:spMk id="254" creationId="{63E7F4FF-E992-49FB-80B9-D3C876E3D640}"/>
          </ac:spMkLst>
        </pc:spChg>
        <pc:spChg chg="mod">
          <ac:chgData name="Ma Hongyuan" userId="367ae38049d1881a" providerId="LiveId" clId="{CC77095A-0560-4BF6-B253-874F95F848A7}" dt="2022-02-23T10:42:11.686" v="1953"/>
          <ac:spMkLst>
            <pc:docMk/>
            <pc:sldMk cId="3419089003" sldId="280"/>
            <ac:spMk id="255" creationId="{2499AB8C-51A8-4FB1-8A6A-A545893D26B8}"/>
          </ac:spMkLst>
        </pc:spChg>
        <pc:spChg chg="mod">
          <ac:chgData name="Ma Hongyuan" userId="367ae38049d1881a" providerId="LiveId" clId="{CC77095A-0560-4BF6-B253-874F95F848A7}" dt="2022-02-23T10:42:11.686" v="1953"/>
          <ac:spMkLst>
            <pc:docMk/>
            <pc:sldMk cId="3419089003" sldId="280"/>
            <ac:spMk id="256" creationId="{5C125A0C-B8E3-431B-84F9-DE96D7948D70}"/>
          </ac:spMkLst>
        </pc:spChg>
        <pc:spChg chg="mod">
          <ac:chgData name="Ma Hongyuan" userId="367ae38049d1881a" providerId="LiveId" clId="{CC77095A-0560-4BF6-B253-874F95F848A7}" dt="2022-02-23T10:42:11.686" v="1953"/>
          <ac:spMkLst>
            <pc:docMk/>
            <pc:sldMk cId="3419089003" sldId="280"/>
            <ac:spMk id="257" creationId="{134B4C2B-D035-447D-9419-EB6372AFDF27}"/>
          </ac:spMkLst>
        </pc:spChg>
        <pc:spChg chg="mod">
          <ac:chgData name="Ma Hongyuan" userId="367ae38049d1881a" providerId="LiveId" clId="{CC77095A-0560-4BF6-B253-874F95F848A7}" dt="2022-02-23T10:42:11.686" v="1953"/>
          <ac:spMkLst>
            <pc:docMk/>
            <pc:sldMk cId="3419089003" sldId="280"/>
            <ac:spMk id="258" creationId="{0B28021C-3E90-4469-90AC-E2C1F7478EC6}"/>
          </ac:spMkLst>
        </pc:spChg>
        <pc:spChg chg="mod">
          <ac:chgData name="Ma Hongyuan" userId="367ae38049d1881a" providerId="LiveId" clId="{CC77095A-0560-4BF6-B253-874F95F848A7}" dt="2022-02-23T10:42:11.686" v="1953"/>
          <ac:spMkLst>
            <pc:docMk/>
            <pc:sldMk cId="3419089003" sldId="280"/>
            <ac:spMk id="259" creationId="{B4D19670-F20B-48CD-A773-72E4D0192127}"/>
          </ac:spMkLst>
        </pc:spChg>
        <pc:spChg chg="mod">
          <ac:chgData name="Ma Hongyuan" userId="367ae38049d1881a" providerId="LiveId" clId="{CC77095A-0560-4BF6-B253-874F95F848A7}" dt="2022-02-23T10:42:11.686" v="1953"/>
          <ac:spMkLst>
            <pc:docMk/>
            <pc:sldMk cId="3419089003" sldId="280"/>
            <ac:spMk id="260" creationId="{C57E406C-B454-4B34-9092-CB745735CFA9}"/>
          </ac:spMkLst>
        </pc:spChg>
        <pc:spChg chg="mod">
          <ac:chgData name="Ma Hongyuan" userId="367ae38049d1881a" providerId="LiveId" clId="{CC77095A-0560-4BF6-B253-874F95F848A7}" dt="2022-02-23T10:42:11.686" v="1953"/>
          <ac:spMkLst>
            <pc:docMk/>
            <pc:sldMk cId="3419089003" sldId="280"/>
            <ac:spMk id="261" creationId="{09CE48C4-6C58-4B62-8DB9-A052AC528401}"/>
          </ac:spMkLst>
        </pc:spChg>
        <pc:spChg chg="mod">
          <ac:chgData name="Ma Hongyuan" userId="367ae38049d1881a" providerId="LiveId" clId="{CC77095A-0560-4BF6-B253-874F95F848A7}" dt="2022-02-23T10:42:11.686" v="1953"/>
          <ac:spMkLst>
            <pc:docMk/>
            <pc:sldMk cId="3419089003" sldId="280"/>
            <ac:spMk id="262" creationId="{DA1448A5-C006-4CF0-94CC-27C5E8CDD254}"/>
          </ac:spMkLst>
        </pc:spChg>
        <pc:spChg chg="mod">
          <ac:chgData name="Ma Hongyuan" userId="367ae38049d1881a" providerId="LiveId" clId="{CC77095A-0560-4BF6-B253-874F95F848A7}" dt="2022-02-23T10:42:11.686" v="1953"/>
          <ac:spMkLst>
            <pc:docMk/>
            <pc:sldMk cId="3419089003" sldId="280"/>
            <ac:spMk id="263" creationId="{1A2AF573-9767-4818-A55E-05E279BF2D26}"/>
          </ac:spMkLst>
        </pc:spChg>
        <pc:spChg chg="mod">
          <ac:chgData name="Ma Hongyuan" userId="367ae38049d1881a" providerId="LiveId" clId="{CC77095A-0560-4BF6-B253-874F95F848A7}" dt="2022-02-23T10:42:11.686" v="1953"/>
          <ac:spMkLst>
            <pc:docMk/>
            <pc:sldMk cId="3419089003" sldId="280"/>
            <ac:spMk id="265" creationId="{EDF5A18C-0C8F-4AFB-968B-3A3AEE6614D8}"/>
          </ac:spMkLst>
        </pc:spChg>
        <pc:spChg chg="mod">
          <ac:chgData name="Ma Hongyuan" userId="367ae38049d1881a" providerId="LiveId" clId="{CC77095A-0560-4BF6-B253-874F95F848A7}" dt="2022-02-23T10:42:11.686" v="1953"/>
          <ac:spMkLst>
            <pc:docMk/>
            <pc:sldMk cId="3419089003" sldId="280"/>
            <ac:spMk id="266" creationId="{4BE07C55-6039-464F-9B4A-C6DC34B287EE}"/>
          </ac:spMkLst>
        </pc:spChg>
        <pc:spChg chg="mod">
          <ac:chgData name="Ma Hongyuan" userId="367ae38049d1881a" providerId="LiveId" clId="{CC77095A-0560-4BF6-B253-874F95F848A7}" dt="2022-02-23T10:42:11.686" v="1953"/>
          <ac:spMkLst>
            <pc:docMk/>
            <pc:sldMk cId="3419089003" sldId="280"/>
            <ac:spMk id="267" creationId="{36D7439A-C8E6-4161-9D63-8795009B113A}"/>
          </ac:spMkLst>
        </pc:spChg>
        <pc:spChg chg="mod">
          <ac:chgData name="Ma Hongyuan" userId="367ae38049d1881a" providerId="LiveId" clId="{CC77095A-0560-4BF6-B253-874F95F848A7}" dt="2022-02-23T10:42:11.686" v="1953"/>
          <ac:spMkLst>
            <pc:docMk/>
            <pc:sldMk cId="3419089003" sldId="280"/>
            <ac:spMk id="268" creationId="{CB418D0F-5B91-4475-844D-D830FE8DEF6C}"/>
          </ac:spMkLst>
        </pc:spChg>
        <pc:spChg chg="mod">
          <ac:chgData name="Ma Hongyuan" userId="367ae38049d1881a" providerId="LiveId" clId="{CC77095A-0560-4BF6-B253-874F95F848A7}" dt="2022-02-23T10:42:11.686" v="1953"/>
          <ac:spMkLst>
            <pc:docMk/>
            <pc:sldMk cId="3419089003" sldId="280"/>
            <ac:spMk id="269" creationId="{2A28D955-D0FC-4978-9589-4FA17058F362}"/>
          </ac:spMkLst>
        </pc:spChg>
        <pc:spChg chg="mod">
          <ac:chgData name="Ma Hongyuan" userId="367ae38049d1881a" providerId="LiveId" clId="{CC77095A-0560-4BF6-B253-874F95F848A7}" dt="2022-02-23T10:42:11.686" v="1953"/>
          <ac:spMkLst>
            <pc:docMk/>
            <pc:sldMk cId="3419089003" sldId="280"/>
            <ac:spMk id="270" creationId="{CDE95DF8-29AC-4BE7-94E2-6518975515F1}"/>
          </ac:spMkLst>
        </pc:spChg>
        <pc:spChg chg="mod">
          <ac:chgData name="Ma Hongyuan" userId="367ae38049d1881a" providerId="LiveId" clId="{CC77095A-0560-4BF6-B253-874F95F848A7}" dt="2022-02-23T10:42:11.686" v="1953"/>
          <ac:spMkLst>
            <pc:docMk/>
            <pc:sldMk cId="3419089003" sldId="280"/>
            <ac:spMk id="271" creationId="{71610BE5-38A2-43CF-9FE7-8F5DBFD3A3F9}"/>
          </ac:spMkLst>
        </pc:spChg>
        <pc:spChg chg="mod">
          <ac:chgData name="Ma Hongyuan" userId="367ae38049d1881a" providerId="LiveId" clId="{CC77095A-0560-4BF6-B253-874F95F848A7}" dt="2022-02-23T10:42:11.686" v="1953"/>
          <ac:spMkLst>
            <pc:docMk/>
            <pc:sldMk cId="3419089003" sldId="280"/>
            <ac:spMk id="272" creationId="{03C69BA3-A480-407E-A468-2605926ABD06}"/>
          </ac:spMkLst>
        </pc:spChg>
        <pc:spChg chg="mod">
          <ac:chgData name="Ma Hongyuan" userId="367ae38049d1881a" providerId="LiveId" clId="{CC77095A-0560-4BF6-B253-874F95F848A7}" dt="2022-02-23T10:42:11.686" v="1953"/>
          <ac:spMkLst>
            <pc:docMk/>
            <pc:sldMk cId="3419089003" sldId="280"/>
            <ac:spMk id="273" creationId="{4AD2543C-FF83-4F9D-8B54-48458049B6CF}"/>
          </ac:spMkLst>
        </pc:spChg>
        <pc:spChg chg="mod">
          <ac:chgData name="Ma Hongyuan" userId="367ae38049d1881a" providerId="LiveId" clId="{CC77095A-0560-4BF6-B253-874F95F848A7}" dt="2022-02-23T10:42:11.686" v="1953"/>
          <ac:spMkLst>
            <pc:docMk/>
            <pc:sldMk cId="3419089003" sldId="280"/>
            <ac:spMk id="274" creationId="{B685F11E-B0B2-4D3B-A3D6-9C51C6BAE0FB}"/>
          </ac:spMkLst>
        </pc:spChg>
        <pc:spChg chg="mod">
          <ac:chgData name="Ma Hongyuan" userId="367ae38049d1881a" providerId="LiveId" clId="{CC77095A-0560-4BF6-B253-874F95F848A7}" dt="2022-02-23T10:42:11.686" v="1953"/>
          <ac:spMkLst>
            <pc:docMk/>
            <pc:sldMk cId="3419089003" sldId="280"/>
            <ac:spMk id="275" creationId="{6436CF99-D03C-4AC6-A75A-03ED71E0B163}"/>
          </ac:spMkLst>
        </pc:spChg>
        <pc:spChg chg="mod">
          <ac:chgData name="Ma Hongyuan" userId="367ae38049d1881a" providerId="LiveId" clId="{CC77095A-0560-4BF6-B253-874F95F848A7}" dt="2022-02-23T10:42:11.686" v="1953"/>
          <ac:spMkLst>
            <pc:docMk/>
            <pc:sldMk cId="3419089003" sldId="280"/>
            <ac:spMk id="276" creationId="{92174E10-52CF-4D76-A7F8-BE4CF8BD79C4}"/>
          </ac:spMkLst>
        </pc:spChg>
        <pc:spChg chg="mod">
          <ac:chgData name="Ma Hongyuan" userId="367ae38049d1881a" providerId="LiveId" clId="{CC77095A-0560-4BF6-B253-874F95F848A7}" dt="2022-02-23T10:42:11.686" v="1953"/>
          <ac:spMkLst>
            <pc:docMk/>
            <pc:sldMk cId="3419089003" sldId="280"/>
            <ac:spMk id="277" creationId="{A8715A34-C8F0-40C7-B453-2219FE31C9DF}"/>
          </ac:spMkLst>
        </pc:spChg>
        <pc:spChg chg="mod">
          <ac:chgData name="Ma Hongyuan" userId="367ae38049d1881a" providerId="LiveId" clId="{CC77095A-0560-4BF6-B253-874F95F848A7}" dt="2022-02-23T10:42:11.686" v="1953"/>
          <ac:spMkLst>
            <pc:docMk/>
            <pc:sldMk cId="3419089003" sldId="280"/>
            <ac:spMk id="278" creationId="{B3696851-B888-4A3A-B453-E06EEDD6BF35}"/>
          </ac:spMkLst>
        </pc:spChg>
        <pc:spChg chg="mod">
          <ac:chgData name="Ma Hongyuan" userId="367ae38049d1881a" providerId="LiveId" clId="{CC77095A-0560-4BF6-B253-874F95F848A7}" dt="2022-02-23T10:42:11.686" v="1953"/>
          <ac:spMkLst>
            <pc:docMk/>
            <pc:sldMk cId="3419089003" sldId="280"/>
            <ac:spMk id="279" creationId="{76B0C56C-D288-4566-A2CC-2FDA43F2CF62}"/>
          </ac:spMkLst>
        </pc:spChg>
        <pc:spChg chg="mod">
          <ac:chgData name="Ma Hongyuan" userId="367ae38049d1881a" providerId="LiveId" clId="{CC77095A-0560-4BF6-B253-874F95F848A7}" dt="2022-02-23T10:42:11.686" v="1953"/>
          <ac:spMkLst>
            <pc:docMk/>
            <pc:sldMk cId="3419089003" sldId="280"/>
            <ac:spMk id="280" creationId="{60503D6D-E522-487B-B9B1-BD14F734EAFB}"/>
          </ac:spMkLst>
        </pc:spChg>
        <pc:spChg chg="mod">
          <ac:chgData name="Ma Hongyuan" userId="367ae38049d1881a" providerId="LiveId" clId="{CC77095A-0560-4BF6-B253-874F95F848A7}" dt="2022-02-23T10:42:11.686" v="1953"/>
          <ac:spMkLst>
            <pc:docMk/>
            <pc:sldMk cId="3419089003" sldId="280"/>
            <ac:spMk id="281" creationId="{F78C1057-F657-43BF-AFC6-6AFA67DDDDF9}"/>
          </ac:spMkLst>
        </pc:spChg>
        <pc:spChg chg="mod">
          <ac:chgData name="Ma Hongyuan" userId="367ae38049d1881a" providerId="LiveId" clId="{CC77095A-0560-4BF6-B253-874F95F848A7}" dt="2022-02-23T10:42:11.686" v="1953"/>
          <ac:spMkLst>
            <pc:docMk/>
            <pc:sldMk cId="3419089003" sldId="280"/>
            <ac:spMk id="282" creationId="{17B4A652-E0C5-4DC9-B2FD-4D8B8F8781A8}"/>
          </ac:spMkLst>
        </pc:spChg>
        <pc:spChg chg="mod">
          <ac:chgData name="Ma Hongyuan" userId="367ae38049d1881a" providerId="LiveId" clId="{CC77095A-0560-4BF6-B253-874F95F848A7}" dt="2022-02-23T10:42:11.686" v="1953"/>
          <ac:spMkLst>
            <pc:docMk/>
            <pc:sldMk cId="3419089003" sldId="280"/>
            <ac:spMk id="283" creationId="{F40FCD52-83AC-45A4-92D6-7620E824BE76}"/>
          </ac:spMkLst>
        </pc:spChg>
        <pc:spChg chg="mod">
          <ac:chgData name="Ma Hongyuan" userId="367ae38049d1881a" providerId="LiveId" clId="{CC77095A-0560-4BF6-B253-874F95F848A7}" dt="2022-02-23T10:42:11.686" v="1953"/>
          <ac:spMkLst>
            <pc:docMk/>
            <pc:sldMk cId="3419089003" sldId="280"/>
            <ac:spMk id="284" creationId="{4F49C3A7-87F6-4EE3-B964-5833AC7FFFCF}"/>
          </ac:spMkLst>
        </pc:spChg>
        <pc:spChg chg="mod">
          <ac:chgData name="Ma Hongyuan" userId="367ae38049d1881a" providerId="LiveId" clId="{CC77095A-0560-4BF6-B253-874F95F848A7}" dt="2022-02-23T10:42:11.686" v="1953"/>
          <ac:spMkLst>
            <pc:docMk/>
            <pc:sldMk cId="3419089003" sldId="280"/>
            <ac:spMk id="285" creationId="{C565405D-14F3-444C-8EF3-95E008CAD94A}"/>
          </ac:spMkLst>
        </pc:spChg>
        <pc:spChg chg="mod">
          <ac:chgData name="Ma Hongyuan" userId="367ae38049d1881a" providerId="LiveId" clId="{CC77095A-0560-4BF6-B253-874F95F848A7}" dt="2022-02-23T10:42:11.686" v="1953"/>
          <ac:spMkLst>
            <pc:docMk/>
            <pc:sldMk cId="3419089003" sldId="280"/>
            <ac:spMk id="286" creationId="{B1919F4E-8F14-4219-9935-F5A054964AE9}"/>
          </ac:spMkLst>
        </pc:spChg>
        <pc:spChg chg="mod">
          <ac:chgData name="Ma Hongyuan" userId="367ae38049d1881a" providerId="LiveId" clId="{CC77095A-0560-4BF6-B253-874F95F848A7}" dt="2022-02-23T10:42:11.686" v="1953"/>
          <ac:spMkLst>
            <pc:docMk/>
            <pc:sldMk cId="3419089003" sldId="280"/>
            <ac:spMk id="287" creationId="{C5EFDF63-A5CE-4EC3-BAC2-EC9F0EF82CB4}"/>
          </ac:spMkLst>
        </pc:spChg>
        <pc:spChg chg="mod">
          <ac:chgData name="Ma Hongyuan" userId="367ae38049d1881a" providerId="LiveId" clId="{CC77095A-0560-4BF6-B253-874F95F848A7}" dt="2022-02-23T10:42:11.686" v="1953"/>
          <ac:spMkLst>
            <pc:docMk/>
            <pc:sldMk cId="3419089003" sldId="280"/>
            <ac:spMk id="288" creationId="{10D2C436-F49E-404A-BB77-874106D68A82}"/>
          </ac:spMkLst>
        </pc:spChg>
        <pc:spChg chg="mod">
          <ac:chgData name="Ma Hongyuan" userId="367ae38049d1881a" providerId="LiveId" clId="{CC77095A-0560-4BF6-B253-874F95F848A7}" dt="2022-02-23T10:42:11.686" v="1953"/>
          <ac:spMkLst>
            <pc:docMk/>
            <pc:sldMk cId="3419089003" sldId="280"/>
            <ac:spMk id="289" creationId="{11A8317C-248F-4F9D-90AE-2BFB3FB9284A}"/>
          </ac:spMkLst>
        </pc:spChg>
        <pc:spChg chg="mod">
          <ac:chgData name="Ma Hongyuan" userId="367ae38049d1881a" providerId="LiveId" clId="{CC77095A-0560-4BF6-B253-874F95F848A7}" dt="2022-02-23T10:42:11.686" v="1953"/>
          <ac:spMkLst>
            <pc:docMk/>
            <pc:sldMk cId="3419089003" sldId="280"/>
            <ac:spMk id="290" creationId="{71A4D9E6-29EF-4B70-89C7-F69EF12B5D5B}"/>
          </ac:spMkLst>
        </pc:spChg>
        <pc:spChg chg="mod">
          <ac:chgData name="Ma Hongyuan" userId="367ae38049d1881a" providerId="LiveId" clId="{CC77095A-0560-4BF6-B253-874F95F848A7}" dt="2022-02-23T10:42:11.686" v="1953"/>
          <ac:spMkLst>
            <pc:docMk/>
            <pc:sldMk cId="3419089003" sldId="280"/>
            <ac:spMk id="291" creationId="{4F7801D7-FC98-4685-938A-E08AE0FF8476}"/>
          </ac:spMkLst>
        </pc:spChg>
        <pc:spChg chg="mod">
          <ac:chgData name="Ma Hongyuan" userId="367ae38049d1881a" providerId="LiveId" clId="{CC77095A-0560-4BF6-B253-874F95F848A7}" dt="2022-02-23T10:42:11.686" v="1953"/>
          <ac:spMkLst>
            <pc:docMk/>
            <pc:sldMk cId="3419089003" sldId="280"/>
            <ac:spMk id="292" creationId="{95B01B76-A9B4-4D1A-BF2D-304C93088933}"/>
          </ac:spMkLst>
        </pc:spChg>
        <pc:spChg chg="mod">
          <ac:chgData name="Ma Hongyuan" userId="367ae38049d1881a" providerId="LiveId" clId="{CC77095A-0560-4BF6-B253-874F95F848A7}" dt="2022-02-23T10:42:11.686" v="1953"/>
          <ac:spMkLst>
            <pc:docMk/>
            <pc:sldMk cId="3419089003" sldId="280"/>
            <ac:spMk id="293" creationId="{305EFA76-635B-48E8-AEC1-889DE84B16E7}"/>
          </ac:spMkLst>
        </pc:spChg>
        <pc:spChg chg="mod">
          <ac:chgData name="Ma Hongyuan" userId="367ae38049d1881a" providerId="LiveId" clId="{CC77095A-0560-4BF6-B253-874F95F848A7}" dt="2022-02-23T10:42:11.686" v="1953"/>
          <ac:spMkLst>
            <pc:docMk/>
            <pc:sldMk cId="3419089003" sldId="280"/>
            <ac:spMk id="294" creationId="{8E8D4D9E-E5E8-4B59-8689-FFB2899E1663}"/>
          </ac:spMkLst>
        </pc:spChg>
        <pc:spChg chg="mod">
          <ac:chgData name="Ma Hongyuan" userId="367ae38049d1881a" providerId="LiveId" clId="{CC77095A-0560-4BF6-B253-874F95F848A7}" dt="2022-02-23T10:42:11.686" v="1953"/>
          <ac:spMkLst>
            <pc:docMk/>
            <pc:sldMk cId="3419089003" sldId="280"/>
            <ac:spMk id="295" creationId="{E0556872-FC42-4A9F-B492-9A5047CBC9AE}"/>
          </ac:spMkLst>
        </pc:spChg>
        <pc:spChg chg="mod">
          <ac:chgData name="Ma Hongyuan" userId="367ae38049d1881a" providerId="LiveId" clId="{CC77095A-0560-4BF6-B253-874F95F848A7}" dt="2022-02-23T10:42:11.686" v="1953"/>
          <ac:spMkLst>
            <pc:docMk/>
            <pc:sldMk cId="3419089003" sldId="280"/>
            <ac:spMk id="296" creationId="{504376D5-2041-42F0-B179-382A2632D2A5}"/>
          </ac:spMkLst>
        </pc:spChg>
        <pc:spChg chg="mod">
          <ac:chgData name="Ma Hongyuan" userId="367ae38049d1881a" providerId="LiveId" clId="{CC77095A-0560-4BF6-B253-874F95F848A7}" dt="2022-02-23T10:42:11.686" v="1953"/>
          <ac:spMkLst>
            <pc:docMk/>
            <pc:sldMk cId="3419089003" sldId="280"/>
            <ac:spMk id="297" creationId="{D1AF7786-9FAB-4882-BB4D-DE2D3EB7F0AC}"/>
          </ac:spMkLst>
        </pc:spChg>
        <pc:spChg chg="mod">
          <ac:chgData name="Ma Hongyuan" userId="367ae38049d1881a" providerId="LiveId" clId="{CC77095A-0560-4BF6-B253-874F95F848A7}" dt="2022-02-23T10:42:11.686" v="1953"/>
          <ac:spMkLst>
            <pc:docMk/>
            <pc:sldMk cId="3419089003" sldId="280"/>
            <ac:spMk id="298" creationId="{70B8577B-3F31-46A2-BBBE-7FFBF6613051}"/>
          </ac:spMkLst>
        </pc:spChg>
        <pc:spChg chg="mod">
          <ac:chgData name="Ma Hongyuan" userId="367ae38049d1881a" providerId="LiveId" clId="{CC77095A-0560-4BF6-B253-874F95F848A7}" dt="2022-02-23T10:42:11.686" v="1953"/>
          <ac:spMkLst>
            <pc:docMk/>
            <pc:sldMk cId="3419089003" sldId="280"/>
            <ac:spMk id="299" creationId="{575E16C0-E41C-4F21-8909-1DAF6637AC10}"/>
          </ac:spMkLst>
        </pc:spChg>
        <pc:spChg chg="mod">
          <ac:chgData name="Ma Hongyuan" userId="367ae38049d1881a" providerId="LiveId" clId="{CC77095A-0560-4BF6-B253-874F95F848A7}" dt="2022-02-23T10:42:11.686" v="1953"/>
          <ac:spMkLst>
            <pc:docMk/>
            <pc:sldMk cId="3419089003" sldId="280"/>
            <ac:spMk id="300" creationId="{97A783CA-31E1-4099-9861-46053B466BEE}"/>
          </ac:spMkLst>
        </pc:spChg>
        <pc:spChg chg="mod">
          <ac:chgData name="Ma Hongyuan" userId="367ae38049d1881a" providerId="LiveId" clId="{CC77095A-0560-4BF6-B253-874F95F848A7}" dt="2022-02-23T10:42:11.686" v="1953"/>
          <ac:spMkLst>
            <pc:docMk/>
            <pc:sldMk cId="3419089003" sldId="280"/>
            <ac:spMk id="301" creationId="{5F77B071-FB44-4E84-8FCF-5164D1AACCF0}"/>
          </ac:spMkLst>
        </pc:spChg>
        <pc:spChg chg="mod">
          <ac:chgData name="Ma Hongyuan" userId="367ae38049d1881a" providerId="LiveId" clId="{CC77095A-0560-4BF6-B253-874F95F848A7}" dt="2022-02-23T10:42:11.686" v="1953"/>
          <ac:spMkLst>
            <pc:docMk/>
            <pc:sldMk cId="3419089003" sldId="280"/>
            <ac:spMk id="302" creationId="{EFF9C83C-B5D0-48C9-A84B-373B5F3F7420}"/>
          </ac:spMkLst>
        </pc:spChg>
        <pc:spChg chg="mod">
          <ac:chgData name="Ma Hongyuan" userId="367ae38049d1881a" providerId="LiveId" clId="{CC77095A-0560-4BF6-B253-874F95F848A7}" dt="2022-02-23T10:42:11.686" v="1953"/>
          <ac:spMkLst>
            <pc:docMk/>
            <pc:sldMk cId="3419089003" sldId="280"/>
            <ac:spMk id="303" creationId="{D809B523-9E57-4973-A94C-AD9377237CB1}"/>
          </ac:spMkLst>
        </pc:spChg>
        <pc:spChg chg="mod">
          <ac:chgData name="Ma Hongyuan" userId="367ae38049d1881a" providerId="LiveId" clId="{CC77095A-0560-4BF6-B253-874F95F848A7}" dt="2022-02-23T10:42:11.686" v="1953"/>
          <ac:spMkLst>
            <pc:docMk/>
            <pc:sldMk cId="3419089003" sldId="280"/>
            <ac:spMk id="304" creationId="{5BB870F5-CD7B-4273-9ADC-BD4EF6591391}"/>
          </ac:spMkLst>
        </pc:spChg>
        <pc:spChg chg="mod">
          <ac:chgData name="Ma Hongyuan" userId="367ae38049d1881a" providerId="LiveId" clId="{CC77095A-0560-4BF6-B253-874F95F848A7}" dt="2022-02-23T10:42:11.686" v="1953"/>
          <ac:spMkLst>
            <pc:docMk/>
            <pc:sldMk cId="3419089003" sldId="280"/>
            <ac:spMk id="305" creationId="{6B09C5A1-0084-430C-A133-75D1B3833352}"/>
          </ac:spMkLst>
        </pc:spChg>
        <pc:spChg chg="mod">
          <ac:chgData name="Ma Hongyuan" userId="367ae38049d1881a" providerId="LiveId" clId="{CC77095A-0560-4BF6-B253-874F95F848A7}" dt="2022-02-23T10:42:11.686" v="1953"/>
          <ac:spMkLst>
            <pc:docMk/>
            <pc:sldMk cId="3419089003" sldId="280"/>
            <ac:spMk id="306" creationId="{7AC53BAD-025D-4000-A9D2-00FFE2966BAB}"/>
          </ac:spMkLst>
        </pc:spChg>
        <pc:spChg chg="mod">
          <ac:chgData name="Ma Hongyuan" userId="367ae38049d1881a" providerId="LiveId" clId="{CC77095A-0560-4BF6-B253-874F95F848A7}" dt="2022-02-23T10:42:11.686" v="1953"/>
          <ac:spMkLst>
            <pc:docMk/>
            <pc:sldMk cId="3419089003" sldId="280"/>
            <ac:spMk id="307" creationId="{C7E31B62-5034-4540-9638-92A27B59F58B}"/>
          </ac:spMkLst>
        </pc:spChg>
        <pc:spChg chg="mod">
          <ac:chgData name="Ma Hongyuan" userId="367ae38049d1881a" providerId="LiveId" clId="{CC77095A-0560-4BF6-B253-874F95F848A7}" dt="2022-02-23T10:42:11.686" v="1953"/>
          <ac:spMkLst>
            <pc:docMk/>
            <pc:sldMk cId="3419089003" sldId="280"/>
            <ac:spMk id="308" creationId="{F956BD0B-BBEA-4A1E-A3EB-8A7744955DF1}"/>
          </ac:spMkLst>
        </pc:spChg>
        <pc:spChg chg="mod">
          <ac:chgData name="Ma Hongyuan" userId="367ae38049d1881a" providerId="LiveId" clId="{CC77095A-0560-4BF6-B253-874F95F848A7}" dt="2022-02-23T10:42:11.686" v="1953"/>
          <ac:spMkLst>
            <pc:docMk/>
            <pc:sldMk cId="3419089003" sldId="280"/>
            <ac:spMk id="309" creationId="{EEEF9BAC-BAA0-48DB-9DDC-99155A4764C2}"/>
          </ac:spMkLst>
        </pc:spChg>
        <pc:spChg chg="mod">
          <ac:chgData name="Ma Hongyuan" userId="367ae38049d1881a" providerId="LiveId" clId="{CC77095A-0560-4BF6-B253-874F95F848A7}" dt="2022-02-23T10:42:11.686" v="1953"/>
          <ac:spMkLst>
            <pc:docMk/>
            <pc:sldMk cId="3419089003" sldId="280"/>
            <ac:spMk id="310" creationId="{CFC9AE16-3A12-456E-8A87-20F43D2AD7D5}"/>
          </ac:spMkLst>
        </pc:spChg>
        <pc:spChg chg="mod">
          <ac:chgData name="Ma Hongyuan" userId="367ae38049d1881a" providerId="LiveId" clId="{CC77095A-0560-4BF6-B253-874F95F848A7}" dt="2022-02-23T10:42:11.686" v="1953"/>
          <ac:spMkLst>
            <pc:docMk/>
            <pc:sldMk cId="3419089003" sldId="280"/>
            <ac:spMk id="311" creationId="{CA5DB799-D980-49A5-8DA1-39F31F46A595}"/>
          </ac:spMkLst>
        </pc:spChg>
        <pc:spChg chg="mod">
          <ac:chgData name="Ma Hongyuan" userId="367ae38049d1881a" providerId="LiveId" clId="{CC77095A-0560-4BF6-B253-874F95F848A7}" dt="2022-02-23T10:42:11.686" v="1953"/>
          <ac:spMkLst>
            <pc:docMk/>
            <pc:sldMk cId="3419089003" sldId="280"/>
            <ac:spMk id="312" creationId="{D0CB7EE2-EB08-4183-AA52-A9DD666FB6AB}"/>
          </ac:spMkLst>
        </pc:spChg>
        <pc:spChg chg="mod">
          <ac:chgData name="Ma Hongyuan" userId="367ae38049d1881a" providerId="LiveId" clId="{CC77095A-0560-4BF6-B253-874F95F848A7}" dt="2022-02-23T10:42:11.686" v="1953"/>
          <ac:spMkLst>
            <pc:docMk/>
            <pc:sldMk cId="3419089003" sldId="280"/>
            <ac:spMk id="313" creationId="{93739C25-6142-47D2-87F2-C12989FBAE3D}"/>
          </ac:spMkLst>
        </pc:spChg>
        <pc:spChg chg="mod">
          <ac:chgData name="Ma Hongyuan" userId="367ae38049d1881a" providerId="LiveId" clId="{CC77095A-0560-4BF6-B253-874F95F848A7}" dt="2022-02-23T10:42:11.686" v="1953"/>
          <ac:spMkLst>
            <pc:docMk/>
            <pc:sldMk cId="3419089003" sldId="280"/>
            <ac:spMk id="314" creationId="{3D46BF2D-AA99-48F4-8246-F622683E95CA}"/>
          </ac:spMkLst>
        </pc:spChg>
        <pc:spChg chg="mod">
          <ac:chgData name="Ma Hongyuan" userId="367ae38049d1881a" providerId="LiveId" clId="{CC77095A-0560-4BF6-B253-874F95F848A7}" dt="2022-02-23T10:42:11.686" v="1953"/>
          <ac:spMkLst>
            <pc:docMk/>
            <pc:sldMk cId="3419089003" sldId="280"/>
            <ac:spMk id="315" creationId="{2B5C8442-6D93-4C5A-A881-742F7CCDCA48}"/>
          </ac:spMkLst>
        </pc:spChg>
        <pc:spChg chg="mod">
          <ac:chgData name="Ma Hongyuan" userId="367ae38049d1881a" providerId="LiveId" clId="{CC77095A-0560-4BF6-B253-874F95F848A7}" dt="2022-02-23T10:42:11.686" v="1953"/>
          <ac:spMkLst>
            <pc:docMk/>
            <pc:sldMk cId="3419089003" sldId="280"/>
            <ac:spMk id="316" creationId="{231BE905-354C-4A6B-8BA7-3E38FED9D8A3}"/>
          </ac:spMkLst>
        </pc:spChg>
        <pc:spChg chg="mod">
          <ac:chgData name="Ma Hongyuan" userId="367ae38049d1881a" providerId="LiveId" clId="{CC77095A-0560-4BF6-B253-874F95F848A7}" dt="2022-02-23T10:42:11.686" v="1953"/>
          <ac:spMkLst>
            <pc:docMk/>
            <pc:sldMk cId="3419089003" sldId="280"/>
            <ac:spMk id="317" creationId="{3755D9AA-09DF-459C-A361-ED8253561CD1}"/>
          </ac:spMkLst>
        </pc:spChg>
        <pc:spChg chg="mod">
          <ac:chgData name="Ma Hongyuan" userId="367ae38049d1881a" providerId="LiveId" clId="{CC77095A-0560-4BF6-B253-874F95F848A7}" dt="2022-02-23T10:42:11.686" v="1953"/>
          <ac:spMkLst>
            <pc:docMk/>
            <pc:sldMk cId="3419089003" sldId="280"/>
            <ac:spMk id="318" creationId="{A87B0DC1-7EAA-4750-B63F-ED3CEAC121C1}"/>
          </ac:spMkLst>
        </pc:spChg>
        <pc:spChg chg="mod">
          <ac:chgData name="Ma Hongyuan" userId="367ae38049d1881a" providerId="LiveId" clId="{CC77095A-0560-4BF6-B253-874F95F848A7}" dt="2022-02-23T10:42:11.686" v="1953"/>
          <ac:spMkLst>
            <pc:docMk/>
            <pc:sldMk cId="3419089003" sldId="280"/>
            <ac:spMk id="319" creationId="{DFA1085C-715B-499B-B885-CA1ABEA025FD}"/>
          </ac:spMkLst>
        </pc:spChg>
        <pc:spChg chg="mod">
          <ac:chgData name="Ma Hongyuan" userId="367ae38049d1881a" providerId="LiveId" clId="{CC77095A-0560-4BF6-B253-874F95F848A7}" dt="2022-02-23T10:42:11.686" v="1953"/>
          <ac:spMkLst>
            <pc:docMk/>
            <pc:sldMk cId="3419089003" sldId="280"/>
            <ac:spMk id="320" creationId="{196D37BC-672D-4530-84AB-67CB74813D05}"/>
          </ac:spMkLst>
        </pc:spChg>
        <pc:spChg chg="mod">
          <ac:chgData name="Ma Hongyuan" userId="367ae38049d1881a" providerId="LiveId" clId="{CC77095A-0560-4BF6-B253-874F95F848A7}" dt="2022-02-23T10:42:11.686" v="1953"/>
          <ac:spMkLst>
            <pc:docMk/>
            <pc:sldMk cId="3419089003" sldId="280"/>
            <ac:spMk id="321" creationId="{854506E3-3181-47E6-87AC-C02A72760AE9}"/>
          </ac:spMkLst>
        </pc:spChg>
        <pc:spChg chg="mod">
          <ac:chgData name="Ma Hongyuan" userId="367ae38049d1881a" providerId="LiveId" clId="{CC77095A-0560-4BF6-B253-874F95F848A7}" dt="2022-02-23T10:42:11.686" v="1953"/>
          <ac:spMkLst>
            <pc:docMk/>
            <pc:sldMk cId="3419089003" sldId="280"/>
            <ac:spMk id="322" creationId="{FF866F71-B7C7-4678-B472-7A375E2BCD6B}"/>
          </ac:spMkLst>
        </pc:spChg>
        <pc:spChg chg="mod">
          <ac:chgData name="Ma Hongyuan" userId="367ae38049d1881a" providerId="LiveId" clId="{CC77095A-0560-4BF6-B253-874F95F848A7}" dt="2022-02-23T10:42:11.686" v="1953"/>
          <ac:spMkLst>
            <pc:docMk/>
            <pc:sldMk cId="3419089003" sldId="280"/>
            <ac:spMk id="324" creationId="{2420FAB5-96C0-48BB-B94C-E51262BCBC41}"/>
          </ac:spMkLst>
        </pc:spChg>
        <pc:spChg chg="mod">
          <ac:chgData name="Ma Hongyuan" userId="367ae38049d1881a" providerId="LiveId" clId="{CC77095A-0560-4BF6-B253-874F95F848A7}" dt="2022-02-23T10:42:11.686" v="1953"/>
          <ac:spMkLst>
            <pc:docMk/>
            <pc:sldMk cId="3419089003" sldId="280"/>
            <ac:spMk id="325" creationId="{C0CB77F4-863A-4B7F-9EAD-89BB7785815B}"/>
          </ac:spMkLst>
        </pc:spChg>
        <pc:spChg chg="mod">
          <ac:chgData name="Ma Hongyuan" userId="367ae38049d1881a" providerId="LiveId" clId="{CC77095A-0560-4BF6-B253-874F95F848A7}" dt="2022-02-23T10:42:11.686" v="1953"/>
          <ac:spMkLst>
            <pc:docMk/>
            <pc:sldMk cId="3419089003" sldId="280"/>
            <ac:spMk id="326" creationId="{2006011F-4FEA-4E4A-BBCE-5D6BB7BD6196}"/>
          </ac:spMkLst>
        </pc:spChg>
        <pc:spChg chg="mod">
          <ac:chgData name="Ma Hongyuan" userId="367ae38049d1881a" providerId="LiveId" clId="{CC77095A-0560-4BF6-B253-874F95F848A7}" dt="2022-02-23T10:42:11.686" v="1953"/>
          <ac:spMkLst>
            <pc:docMk/>
            <pc:sldMk cId="3419089003" sldId="280"/>
            <ac:spMk id="332" creationId="{BF8A3FB3-4549-48E1-8CF0-4C4B803BFCE9}"/>
          </ac:spMkLst>
        </pc:spChg>
        <pc:spChg chg="mod">
          <ac:chgData name="Ma Hongyuan" userId="367ae38049d1881a" providerId="LiveId" clId="{CC77095A-0560-4BF6-B253-874F95F848A7}" dt="2022-02-23T10:42:11.686" v="1953"/>
          <ac:spMkLst>
            <pc:docMk/>
            <pc:sldMk cId="3419089003" sldId="280"/>
            <ac:spMk id="333" creationId="{5231077F-0756-4ABE-B1C4-9CF353BDC2FB}"/>
          </ac:spMkLst>
        </pc:spChg>
        <pc:spChg chg="mod">
          <ac:chgData name="Ma Hongyuan" userId="367ae38049d1881a" providerId="LiveId" clId="{CC77095A-0560-4BF6-B253-874F95F848A7}" dt="2022-02-23T10:42:11.686" v="1953"/>
          <ac:spMkLst>
            <pc:docMk/>
            <pc:sldMk cId="3419089003" sldId="280"/>
            <ac:spMk id="334" creationId="{4AA06870-E529-4ACD-947F-FD4C6859F580}"/>
          </ac:spMkLst>
        </pc:spChg>
        <pc:spChg chg="mod">
          <ac:chgData name="Ma Hongyuan" userId="367ae38049d1881a" providerId="LiveId" clId="{CC77095A-0560-4BF6-B253-874F95F848A7}" dt="2022-02-23T10:42:11.686" v="1953"/>
          <ac:spMkLst>
            <pc:docMk/>
            <pc:sldMk cId="3419089003" sldId="280"/>
            <ac:spMk id="335" creationId="{FD93807E-D357-49A0-9546-63524E560451}"/>
          </ac:spMkLst>
        </pc:spChg>
        <pc:spChg chg="mod">
          <ac:chgData name="Ma Hongyuan" userId="367ae38049d1881a" providerId="LiveId" clId="{CC77095A-0560-4BF6-B253-874F95F848A7}" dt="2022-02-23T10:42:11.686" v="1953"/>
          <ac:spMkLst>
            <pc:docMk/>
            <pc:sldMk cId="3419089003" sldId="280"/>
            <ac:spMk id="336" creationId="{2242F4DC-1662-45FB-B53A-79CA4C4CBDC8}"/>
          </ac:spMkLst>
        </pc:spChg>
        <pc:spChg chg="mod">
          <ac:chgData name="Ma Hongyuan" userId="367ae38049d1881a" providerId="LiveId" clId="{CC77095A-0560-4BF6-B253-874F95F848A7}" dt="2022-02-23T10:42:11.686" v="1953"/>
          <ac:spMkLst>
            <pc:docMk/>
            <pc:sldMk cId="3419089003" sldId="280"/>
            <ac:spMk id="337" creationId="{9EB97878-D7F1-463B-B735-A04DD8CFA449}"/>
          </ac:spMkLst>
        </pc:spChg>
        <pc:spChg chg="mod">
          <ac:chgData name="Ma Hongyuan" userId="367ae38049d1881a" providerId="LiveId" clId="{CC77095A-0560-4BF6-B253-874F95F848A7}" dt="2022-02-23T10:42:11.686" v="1953"/>
          <ac:spMkLst>
            <pc:docMk/>
            <pc:sldMk cId="3419089003" sldId="280"/>
            <ac:spMk id="338" creationId="{6685F118-03B5-4E5A-BBA1-0BF5F1CD7BF2}"/>
          </ac:spMkLst>
        </pc:spChg>
        <pc:spChg chg="mod">
          <ac:chgData name="Ma Hongyuan" userId="367ae38049d1881a" providerId="LiveId" clId="{CC77095A-0560-4BF6-B253-874F95F848A7}" dt="2022-02-23T10:42:11.686" v="1953"/>
          <ac:spMkLst>
            <pc:docMk/>
            <pc:sldMk cId="3419089003" sldId="280"/>
            <ac:spMk id="339" creationId="{BEE43DA7-3FD2-42F7-9EEC-B28C18FCA62A}"/>
          </ac:spMkLst>
        </pc:spChg>
        <pc:spChg chg="mod">
          <ac:chgData name="Ma Hongyuan" userId="367ae38049d1881a" providerId="LiveId" clId="{CC77095A-0560-4BF6-B253-874F95F848A7}" dt="2022-02-23T10:42:11.686" v="1953"/>
          <ac:spMkLst>
            <pc:docMk/>
            <pc:sldMk cId="3419089003" sldId="280"/>
            <ac:spMk id="340" creationId="{A82EC5E6-4B39-4740-AFC8-3460AB530B77}"/>
          </ac:spMkLst>
        </pc:spChg>
        <pc:spChg chg="mod">
          <ac:chgData name="Ma Hongyuan" userId="367ae38049d1881a" providerId="LiveId" clId="{CC77095A-0560-4BF6-B253-874F95F848A7}" dt="2022-02-23T10:42:11.686" v="1953"/>
          <ac:spMkLst>
            <pc:docMk/>
            <pc:sldMk cId="3419089003" sldId="280"/>
            <ac:spMk id="341" creationId="{4D6CBD00-A313-4487-BF5B-86067C13E685}"/>
          </ac:spMkLst>
        </pc:spChg>
        <pc:spChg chg="mod">
          <ac:chgData name="Ma Hongyuan" userId="367ae38049d1881a" providerId="LiveId" clId="{CC77095A-0560-4BF6-B253-874F95F848A7}" dt="2022-02-23T10:42:11.686" v="1953"/>
          <ac:spMkLst>
            <pc:docMk/>
            <pc:sldMk cId="3419089003" sldId="280"/>
            <ac:spMk id="342" creationId="{F60BB8C3-9651-4667-9E04-1A29844AC00C}"/>
          </ac:spMkLst>
        </pc:spChg>
        <pc:spChg chg="mod">
          <ac:chgData name="Ma Hongyuan" userId="367ae38049d1881a" providerId="LiveId" clId="{CC77095A-0560-4BF6-B253-874F95F848A7}" dt="2022-02-23T10:42:11.686" v="1953"/>
          <ac:spMkLst>
            <pc:docMk/>
            <pc:sldMk cId="3419089003" sldId="280"/>
            <ac:spMk id="343" creationId="{9D6AA301-5E8B-46AB-94CA-C2F57A3949D7}"/>
          </ac:spMkLst>
        </pc:spChg>
        <pc:spChg chg="mod">
          <ac:chgData name="Ma Hongyuan" userId="367ae38049d1881a" providerId="LiveId" clId="{CC77095A-0560-4BF6-B253-874F95F848A7}" dt="2022-02-23T10:42:11.686" v="1953"/>
          <ac:spMkLst>
            <pc:docMk/>
            <pc:sldMk cId="3419089003" sldId="280"/>
            <ac:spMk id="344" creationId="{CDCBFBEB-5885-4591-BE41-A1B7DAD596FE}"/>
          </ac:spMkLst>
        </pc:spChg>
        <pc:spChg chg="mod">
          <ac:chgData name="Ma Hongyuan" userId="367ae38049d1881a" providerId="LiveId" clId="{CC77095A-0560-4BF6-B253-874F95F848A7}" dt="2022-02-23T10:42:11.686" v="1953"/>
          <ac:spMkLst>
            <pc:docMk/>
            <pc:sldMk cId="3419089003" sldId="280"/>
            <ac:spMk id="345" creationId="{EFF21BC5-9328-46F1-AC39-07FE78A4E566}"/>
          </ac:spMkLst>
        </pc:spChg>
        <pc:spChg chg="mod">
          <ac:chgData name="Ma Hongyuan" userId="367ae38049d1881a" providerId="LiveId" clId="{CC77095A-0560-4BF6-B253-874F95F848A7}" dt="2022-02-23T10:42:11.686" v="1953"/>
          <ac:spMkLst>
            <pc:docMk/>
            <pc:sldMk cId="3419089003" sldId="280"/>
            <ac:spMk id="346" creationId="{F05D1E15-1A24-462E-BE5E-A7160062CB7B}"/>
          </ac:spMkLst>
        </pc:spChg>
        <pc:spChg chg="mod">
          <ac:chgData name="Ma Hongyuan" userId="367ae38049d1881a" providerId="LiveId" clId="{CC77095A-0560-4BF6-B253-874F95F848A7}" dt="2022-02-23T10:42:11.686" v="1953"/>
          <ac:spMkLst>
            <pc:docMk/>
            <pc:sldMk cId="3419089003" sldId="280"/>
            <ac:spMk id="347" creationId="{56A4A5AE-DD91-4A47-9D54-BFE5A4D05773}"/>
          </ac:spMkLst>
        </pc:spChg>
        <pc:spChg chg="mod">
          <ac:chgData name="Ma Hongyuan" userId="367ae38049d1881a" providerId="LiveId" clId="{CC77095A-0560-4BF6-B253-874F95F848A7}" dt="2022-02-23T10:42:11.686" v="1953"/>
          <ac:spMkLst>
            <pc:docMk/>
            <pc:sldMk cId="3419089003" sldId="280"/>
            <ac:spMk id="348" creationId="{AFBB9A2F-F851-43EF-88B6-A73B836866A8}"/>
          </ac:spMkLst>
        </pc:spChg>
        <pc:spChg chg="mod">
          <ac:chgData name="Ma Hongyuan" userId="367ae38049d1881a" providerId="LiveId" clId="{CC77095A-0560-4BF6-B253-874F95F848A7}" dt="2022-02-23T10:42:11.686" v="1953"/>
          <ac:spMkLst>
            <pc:docMk/>
            <pc:sldMk cId="3419089003" sldId="280"/>
            <ac:spMk id="349" creationId="{E5875610-50E5-4EB8-9580-46E9F974F577}"/>
          </ac:spMkLst>
        </pc:spChg>
        <pc:spChg chg="mod">
          <ac:chgData name="Ma Hongyuan" userId="367ae38049d1881a" providerId="LiveId" clId="{CC77095A-0560-4BF6-B253-874F95F848A7}" dt="2022-02-23T10:42:11.686" v="1953"/>
          <ac:spMkLst>
            <pc:docMk/>
            <pc:sldMk cId="3419089003" sldId="280"/>
            <ac:spMk id="350" creationId="{F5B7426A-B86C-48A8-AF2E-013DF832CCD8}"/>
          </ac:spMkLst>
        </pc:spChg>
        <pc:spChg chg="mod">
          <ac:chgData name="Ma Hongyuan" userId="367ae38049d1881a" providerId="LiveId" clId="{CC77095A-0560-4BF6-B253-874F95F848A7}" dt="2022-02-23T10:42:11.686" v="1953"/>
          <ac:spMkLst>
            <pc:docMk/>
            <pc:sldMk cId="3419089003" sldId="280"/>
            <ac:spMk id="351" creationId="{BB3D022A-3B73-45E5-8C70-F9E29B8F7103}"/>
          </ac:spMkLst>
        </pc:spChg>
        <pc:spChg chg="mod">
          <ac:chgData name="Ma Hongyuan" userId="367ae38049d1881a" providerId="LiveId" clId="{CC77095A-0560-4BF6-B253-874F95F848A7}" dt="2022-02-23T10:42:11.686" v="1953"/>
          <ac:spMkLst>
            <pc:docMk/>
            <pc:sldMk cId="3419089003" sldId="280"/>
            <ac:spMk id="352" creationId="{79423DB0-F66D-44AD-B06A-26FF803EC960}"/>
          </ac:spMkLst>
        </pc:spChg>
        <pc:spChg chg="mod">
          <ac:chgData name="Ma Hongyuan" userId="367ae38049d1881a" providerId="LiveId" clId="{CC77095A-0560-4BF6-B253-874F95F848A7}" dt="2022-02-23T10:42:11.686" v="1953"/>
          <ac:spMkLst>
            <pc:docMk/>
            <pc:sldMk cId="3419089003" sldId="280"/>
            <ac:spMk id="353" creationId="{870E58FD-6262-45E8-88AA-9E95E0D45229}"/>
          </ac:spMkLst>
        </pc:spChg>
        <pc:spChg chg="mod">
          <ac:chgData name="Ma Hongyuan" userId="367ae38049d1881a" providerId="LiveId" clId="{CC77095A-0560-4BF6-B253-874F95F848A7}" dt="2022-02-23T10:42:11.686" v="1953"/>
          <ac:spMkLst>
            <pc:docMk/>
            <pc:sldMk cId="3419089003" sldId="280"/>
            <ac:spMk id="354" creationId="{AA532770-83DE-400B-BC6A-4B83F64C8464}"/>
          </ac:spMkLst>
        </pc:spChg>
        <pc:spChg chg="mod">
          <ac:chgData name="Ma Hongyuan" userId="367ae38049d1881a" providerId="LiveId" clId="{CC77095A-0560-4BF6-B253-874F95F848A7}" dt="2022-02-23T10:42:11.686" v="1953"/>
          <ac:spMkLst>
            <pc:docMk/>
            <pc:sldMk cId="3419089003" sldId="280"/>
            <ac:spMk id="355" creationId="{8A2F7CCE-46B3-468D-93BD-26E3ECEC75F9}"/>
          </ac:spMkLst>
        </pc:spChg>
        <pc:spChg chg="mod">
          <ac:chgData name="Ma Hongyuan" userId="367ae38049d1881a" providerId="LiveId" clId="{CC77095A-0560-4BF6-B253-874F95F848A7}" dt="2022-02-23T10:42:11.686" v="1953"/>
          <ac:spMkLst>
            <pc:docMk/>
            <pc:sldMk cId="3419089003" sldId="280"/>
            <ac:spMk id="356" creationId="{E9DE7A01-F78A-4800-A5AB-26BD4A3863A6}"/>
          </ac:spMkLst>
        </pc:spChg>
        <pc:spChg chg="mod">
          <ac:chgData name="Ma Hongyuan" userId="367ae38049d1881a" providerId="LiveId" clId="{CC77095A-0560-4BF6-B253-874F95F848A7}" dt="2022-02-23T10:42:11.686" v="1953"/>
          <ac:spMkLst>
            <pc:docMk/>
            <pc:sldMk cId="3419089003" sldId="280"/>
            <ac:spMk id="357" creationId="{1835C65E-9EFF-4715-88C2-10F83151E919}"/>
          </ac:spMkLst>
        </pc:spChg>
        <pc:spChg chg="mod">
          <ac:chgData name="Ma Hongyuan" userId="367ae38049d1881a" providerId="LiveId" clId="{CC77095A-0560-4BF6-B253-874F95F848A7}" dt="2022-02-23T10:42:11.686" v="1953"/>
          <ac:spMkLst>
            <pc:docMk/>
            <pc:sldMk cId="3419089003" sldId="280"/>
            <ac:spMk id="358" creationId="{86CDA28C-8B10-4536-814A-31E022402A9C}"/>
          </ac:spMkLst>
        </pc:spChg>
        <pc:spChg chg="mod">
          <ac:chgData name="Ma Hongyuan" userId="367ae38049d1881a" providerId="LiveId" clId="{CC77095A-0560-4BF6-B253-874F95F848A7}" dt="2022-02-23T10:42:11.686" v="1953"/>
          <ac:spMkLst>
            <pc:docMk/>
            <pc:sldMk cId="3419089003" sldId="280"/>
            <ac:spMk id="359" creationId="{D2D795CA-E730-4530-A954-3B328A6D587C}"/>
          </ac:spMkLst>
        </pc:spChg>
        <pc:spChg chg="mod">
          <ac:chgData name="Ma Hongyuan" userId="367ae38049d1881a" providerId="LiveId" clId="{CC77095A-0560-4BF6-B253-874F95F848A7}" dt="2022-02-23T10:42:11.686" v="1953"/>
          <ac:spMkLst>
            <pc:docMk/>
            <pc:sldMk cId="3419089003" sldId="280"/>
            <ac:spMk id="360" creationId="{5D310A74-0B0F-48DB-934F-1A5ACEBEC751}"/>
          </ac:spMkLst>
        </pc:spChg>
        <pc:spChg chg="mod">
          <ac:chgData name="Ma Hongyuan" userId="367ae38049d1881a" providerId="LiveId" clId="{CC77095A-0560-4BF6-B253-874F95F848A7}" dt="2022-02-23T10:42:11.686" v="1953"/>
          <ac:spMkLst>
            <pc:docMk/>
            <pc:sldMk cId="3419089003" sldId="280"/>
            <ac:spMk id="361" creationId="{51E3FB25-F3E7-43EF-8F74-F13F02BB481B}"/>
          </ac:spMkLst>
        </pc:spChg>
        <pc:spChg chg="mod">
          <ac:chgData name="Ma Hongyuan" userId="367ae38049d1881a" providerId="LiveId" clId="{CC77095A-0560-4BF6-B253-874F95F848A7}" dt="2022-02-23T10:42:11.686" v="1953"/>
          <ac:spMkLst>
            <pc:docMk/>
            <pc:sldMk cId="3419089003" sldId="280"/>
            <ac:spMk id="362" creationId="{8FCF6274-CFDA-42C1-A9D0-37B950EA1AA7}"/>
          </ac:spMkLst>
        </pc:spChg>
        <pc:spChg chg="mod">
          <ac:chgData name="Ma Hongyuan" userId="367ae38049d1881a" providerId="LiveId" clId="{CC77095A-0560-4BF6-B253-874F95F848A7}" dt="2022-02-23T10:42:11.686" v="1953"/>
          <ac:spMkLst>
            <pc:docMk/>
            <pc:sldMk cId="3419089003" sldId="280"/>
            <ac:spMk id="363" creationId="{D32994B6-E9BC-41AF-98E5-6DD5D99D6440}"/>
          </ac:spMkLst>
        </pc:spChg>
        <pc:spChg chg="mod">
          <ac:chgData name="Ma Hongyuan" userId="367ae38049d1881a" providerId="LiveId" clId="{CC77095A-0560-4BF6-B253-874F95F848A7}" dt="2022-02-23T10:42:11.686" v="1953"/>
          <ac:spMkLst>
            <pc:docMk/>
            <pc:sldMk cId="3419089003" sldId="280"/>
            <ac:spMk id="364" creationId="{AC19BF89-3B12-43D8-8F5B-101412DC58AB}"/>
          </ac:spMkLst>
        </pc:spChg>
        <pc:spChg chg="mod">
          <ac:chgData name="Ma Hongyuan" userId="367ae38049d1881a" providerId="LiveId" clId="{CC77095A-0560-4BF6-B253-874F95F848A7}" dt="2022-02-23T10:42:11.686" v="1953"/>
          <ac:spMkLst>
            <pc:docMk/>
            <pc:sldMk cId="3419089003" sldId="280"/>
            <ac:spMk id="365" creationId="{56565640-A3AE-422B-8F62-471F68B7A046}"/>
          </ac:spMkLst>
        </pc:spChg>
        <pc:spChg chg="mod">
          <ac:chgData name="Ma Hongyuan" userId="367ae38049d1881a" providerId="LiveId" clId="{CC77095A-0560-4BF6-B253-874F95F848A7}" dt="2022-02-23T10:42:11.686" v="1953"/>
          <ac:spMkLst>
            <pc:docMk/>
            <pc:sldMk cId="3419089003" sldId="280"/>
            <ac:spMk id="366" creationId="{85EA269B-F0E5-4A28-A6F1-9F6CCD40BE34}"/>
          </ac:spMkLst>
        </pc:spChg>
        <pc:spChg chg="mod">
          <ac:chgData name="Ma Hongyuan" userId="367ae38049d1881a" providerId="LiveId" clId="{CC77095A-0560-4BF6-B253-874F95F848A7}" dt="2022-02-23T10:42:11.686" v="1953"/>
          <ac:spMkLst>
            <pc:docMk/>
            <pc:sldMk cId="3419089003" sldId="280"/>
            <ac:spMk id="367" creationId="{7FD8BF7F-155B-48A2-8483-84551FC8E659}"/>
          </ac:spMkLst>
        </pc:spChg>
        <pc:spChg chg="mod">
          <ac:chgData name="Ma Hongyuan" userId="367ae38049d1881a" providerId="LiveId" clId="{CC77095A-0560-4BF6-B253-874F95F848A7}" dt="2022-02-23T10:42:11.686" v="1953"/>
          <ac:spMkLst>
            <pc:docMk/>
            <pc:sldMk cId="3419089003" sldId="280"/>
            <ac:spMk id="368" creationId="{FDE8B6A9-AB04-4D61-80D8-DFFD65CCD742}"/>
          </ac:spMkLst>
        </pc:spChg>
        <pc:spChg chg="mod">
          <ac:chgData name="Ma Hongyuan" userId="367ae38049d1881a" providerId="LiveId" clId="{CC77095A-0560-4BF6-B253-874F95F848A7}" dt="2022-02-23T10:42:11.686" v="1953"/>
          <ac:spMkLst>
            <pc:docMk/>
            <pc:sldMk cId="3419089003" sldId="280"/>
            <ac:spMk id="369" creationId="{6F292B5A-F735-437F-A443-C711B02D8955}"/>
          </ac:spMkLst>
        </pc:spChg>
        <pc:spChg chg="mod">
          <ac:chgData name="Ma Hongyuan" userId="367ae38049d1881a" providerId="LiveId" clId="{CC77095A-0560-4BF6-B253-874F95F848A7}" dt="2022-02-23T10:42:11.686" v="1953"/>
          <ac:spMkLst>
            <pc:docMk/>
            <pc:sldMk cId="3419089003" sldId="280"/>
            <ac:spMk id="370" creationId="{3E3EA541-A990-4746-ADCB-4F55EFE1DC33}"/>
          </ac:spMkLst>
        </pc:spChg>
        <pc:spChg chg="mod">
          <ac:chgData name="Ma Hongyuan" userId="367ae38049d1881a" providerId="LiveId" clId="{CC77095A-0560-4BF6-B253-874F95F848A7}" dt="2022-02-23T10:42:11.686" v="1953"/>
          <ac:spMkLst>
            <pc:docMk/>
            <pc:sldMk cId="3419089003" sldId="280"/>
            <ac:spMk id="371" creationId="{3CFE5413-5F4E-4F3F-9A2B-890FD40759C5}"/>
          </ac:spMkLst>
        </pc:spChg>
        <pc:spChg chg="mod">
          <ac:chgData name="Ma Hongyuan" userId="367ae38049d1881a" providerId="LiveId" clId="{CC77095A-0560-4BF6-B253-874F95F848A7}" dt="2022-02-23T10:42:11.686" v="1953"/>
          <ac:spMkLst>
            <pc:docMk/>
            <pc:sldMk cId="3419089003" sldId="280"/>
            <ac:spMk id="372" creationId="{ECE97867-A14B-4080-936E-818EB3C79501}"/>
          </ac:spMkLst>
        </pc:spChg>
        <pc:spChg chg="mod">
          <ac:chgData name="Ma Hongyuan" userId="367ae38049d1881a" providerId="LiveId" clId="{CC77095A-0560-4BF6-B253-874F95F848A7}" dt="2022-02-23T10:42:11.686" v="1953"/>
          <ac:spMkLst>
            <pc:docMk/>
            <pc:sldMk cId="3419089003" sldId="280"/>
            <ac:spMk id="373" creationId="{9E95C079-6E67-4FB1-BE70-5B16E72F9CC7}"/>
          </ac:spMkLst>
        </pc:spChg>
        <pc:spChg chg="mod">
          <ac:chgData name="Ma Hongyuan" userId="367ae38049d1881a" providerId="LiveId" clId="{CC77095A-0560-4BF6-B253-874F95F848A7}" dt="2022-02-23T10:42:11.686" v="1953"/>
          <ac:spMkLst>
            <pc:docMk/>
            <pc:sldMk cId="3419089003" sldId="280"/>
            <ac:spMk id="374" creationId="{19E011F2-7F7A-4F96-AD0D-5F328B0FD21D}"/>
          </ac:spMkLst>
        </pc:spChg>
        <pc:spChg chg="mod">
          <ac:chgData name="Ma Hongyuan" userId="367ae38049d1881a" providerId="LiveId" clId="{CC77095A-0560-4BF6-B253-874F95F848A7}" dt="2022-02-23T10:42:11.686" v="1953"/>
          <ac:spMkLst>
            <pc:docMk/>
            <pc:sldMk cId="3419089003" sldId="280"/>
            <ac:spMk id="375" creationId="{98FC26CB-FB90-49F7-96B4-50BDFC896975}"/>
          </ac:spMkLst>
        </pc:spChg>
        <pc:spChg chg="mod">
          <ac:chgData name="Ma Hongyuan" userId="367ae38049d1881a" providerId="LiveId" clId="{CC77095A-0560-4BF6-B253-874F95F848A7}" dt="2022-02-23T10:42:11.686" v="1953"/>
          <ac:spMkLst>
            <pc:docMk/>
            <pc:sldMk cId="3419089003" sldId="280"/>
            <ac:spMk id="376" creationId="{A918926C-679E-4A5F-AFF3-A57A02BBD1F9}"/>
          </ac:spMkLst>
        </pc:spChg>
        <pc:spChg chg="mod">
          <ac:chgData name="Ma Hongyuan" userId="367ae38049d1881a" providerId="LiveId" clId="{CC77095A-0560-4BF6-B253-874F95F848A7}" dt="2022-02-23T10:42:11.686" v="1953"/>
          <ac:spMkLst>
            <pc:docMk/>
            <pc:sldMk cId="3419089003" sldId="280"/>
            <ac:spMk id="377" creationId="{FFAFD45D-EE6A-4F38-B71D-008342F7DBF9}"/>
          </ac:spMkLst>
        </pc:spChg>
        <pc:spChg chg="mod">
          <ac:chgData name="Ma Hongyuan" userId="367ae38049d1881a" providerId="LiveId" clId="{CC77095A-0560-4BF6-B253-874F95F848A7}" dt="2022-02-23T10:42:11.686" v="1953"/>
          <ac:spMkLst>
            <pc:docMk/>
            <pc:sldMk cId="3419089003" sldId="280"/>
            <ac:spMk id="378" creationId="{D5A963F4-52CE-4E17-BC5B-57A50B408998}"/>
          </ac:spMkLst>
        </pc:spChg>
        <pc:spChg chg="mod">
          <ac:chgData name="Ma Hongyuan" userId="367ae38049d1881a" providerId="LiveId" clId="{CC77095A-0560-4BF6-B253-874F95F848A7}" dt="2022-02-23T10:42:11.686" v="1953"/>
          <ac:spMkLst>
            <pc:docMk/>
            <pc:sldMk cId="3419089003" sldId="280"/>
            <ac:spMk id="379" creationId="{0F4B4FBF-44F1-48C6-A36D-DF83388FDCFB}"/>
          </ac:spMkLst>
        </pc:spChg>
        <pc:spChg chg="mod">
          <ac:chgData name="Ma Hongyuan" userId="367ae38049d1881a" providerId="LiveId" clId="{CC77095A-0560-4BF6-B253-874F95F848A7}" dt="2022-02-23T10:42:11.686" v="1953"/>
          <ac:spMkLst>
            <pc:docMk/>
            <pc:sldMk cId="3419089003" sldId="280"/>
            <ac:spMk id="380" creationId="{059596B4-AD76-4A95-9E9F-88B5DA44D2D2}"/>
          </ac:spMkLst>
        </pc:spChg>
        <pc:spChg chg="mod">
          <ac:chgData name="Ma Hongyuan" userId="367ae38049d1881a" providerId="LiveId" clId="{CC77095A-0560-4BF6-B253-874F95F848A7}" dt="2022-02-23T10:42:11.686" v="1953"/>
          <ac:spMkLst>
            <pc:docMk/>
            <pc:sldMk cId="3419089003" sldId="280"/>
            <ac:spMk id="381" creationId="{8C1E8C2C-0A96-4AA7-B524-0B0B8E3427E3}"/>
          </ac:spMkLst>
        </pc:spChg>
        <pc:spChg chg="mod">
          <ac:chgData name="Ma Hongyuan" userId="367ae38049d1881a" providerId="LiveId" clId="{CC77095A-0560-4BF6-B253-874F95F848A7}" dt="2022-02-23T10:42:11.686" v="1953"/>
          <ac:spMkLst>
            <pc:docMk/>
            <pc:sldMk cId="3419089003" sldId="280"/>
            <ac:spMk id="382" creationId="{980594DE-72D4-40C6-8657-203376909302}"/>
          </ac:spMkLst>
        </pc:spChg>
        <pc:spChg chg="mod">
          <ac:chgData name="Ma Hongyuan" userId="367ae38049d1881a" providerId="LiveId" clId="{CC77095A-0560-4BF6-B253-874F95F848A7}" dt="2022-02-23T10:42:11.686" v="1953"/>
          <ac:spMkLst>
            <pc:docMk/>
            <pc:sldMk cId="3419089003" sldId="280"/>
            <ac:spMk id="383" creationId="{F2619EBC-70F1-475D-9B47-A3C666DEF2EC}"/>
          </ac:spMkLst>
        </pc:spChg>
        <pc:spChg chg="mod">
          <ac:chgData name="Ma Hongyuan" userId="367ae38049d1881a" providerId="LiveId" clId="{CC77095A-0560-4BF6-B253-874F95F848A7}" dt="2022-02-23T10:42:11.686" v="1953"/>
          <ac:spMkLst>
            <pc:docMk/>
            <pc:sldMk cId="3419089003" sldId="280"/>
            <ac:spMk id="384" creationId="{81FE6EB3-CE13-4115-A115-791492DC92A1}"/>
          </ac:spMkLst>
        </pc:spChg>
        <pc:spChg chg="mod">
          <ac:chgData name="Ma Hongyuan" userId="367ae38049d1881a" providerId="LiveId" clId="{CC77095A-0560-4BF6-B253-874F95F848A7}" dt="2022-02-23T10:42:11.686" v="1953"/>
          <ac:spMkLst>
            <pc:docMk/>
            <pc:sldMk cId="3419089003" sldId="280"/>
            <ac:spMk id="385" creationId="{3ABDFB4C-D2DC-4DE4-9103-33D45DEE418A}"/>
          </ac:spMkLst>
        </pc:spChg>
        <pc:spChg chg="mod">
          <ac:chgData name="Ma Hongyuan" userId="367ae38049d1881a" providerId="LiveId" clId="{CC77095A-0560-4BF6-B253-874F95F848A7}" dt="2022-02-23T10:42:11.686" v="1953"/>
          <ac:spMkLst>
            <pc:docMk/>
            <pc:sldMk cId="3419089003" sldId="280"/>
            <ac:spMk id="386" creationId="{31259DF9-D50E-4399-BDAE-574F842B5ACF}"/>
          </ac:spMkLst>
        </pc:spChg>
        <pc:spChg chg="mod">
          <ac:chgData name="Ma Hongyuan" userId="367ae38049d1881a" providerId="LiveId" clId="{CC77095A-0560-4BF6-B253-874F95F848A7}" dt="2022-02-23T10:42:11.686" v="1953"/>
          <ac:spMkLst>
            <pc:docMk/>
            <pc:sldMk cId="3419089003" sldId="280"/>
            <ac:spMk id="387" creationId="{A96704C6-4453-4DE5-BCC1-2F6CCB265AA9}"/>
          </ac:spMkLst>
        </pc:spChg>
        <pc:spChg chg="mod">
          <ac:chgData name="Ma Hongyuan" userId="367ae38049d1881a" providerId="LiveId" clId="{CC77095A-0560-4BF6-B253-874F95F848A7}" dt="2022-02-23T10:42:11.686" v="1953"/>
          <ac:spMkLst>
            <pc:docMk/>
            <pc:sldMk cId="3419089003" sldId="280"/>
            <ac:spMk id="388" creationId="{06115303-CB3F-49C2-A7F7-E746DECB5599}"/>
          </ac:spMkLst>
        </pc:spChg>
        <pc:spChg chg="mod">
          <ac:chgData name="Ma Hongyuan" userId="367ae38049d1881a" providerId="LiveId" clId="{CC77095A-0560-4BF6-B253-874F95F848A7}" dt="2022-02-23T10:42:11.686" v="1953"/>
          <ac:spMkLst>
            <pc:docMk/>
            <pc:sldMk cId="3419089003" sldId="280"/>
            <ac:spMk id="389" creationId="{A32D30FC-068B-42FE-A3E5-A6E5BC2A432D}"/>
          </ac:spMkLst>
        </pc:spChg>
        <pc:spChg chg="mod">
          <ac:chgData name="Ma Hongyuan" userId="367ae38049d1881a" providerId="LiveId" clId="{CC77095A-0560-4BF6-B253-874F95F848A7}" dt="2022-02-23T10:42:11.686" v="1953"/>
          <ac:spMkLst>
            <pc:docMk/>
            <pc:sldMk cId="3419089003" sldId="280"/>
            <ac:spMk id="390" creationId="{861AB2CB-B2F8-4603-9AF3-44E62FDDFD4B}"/>
          </ac:spMkLst>
        </pc:spChg>
        <pc:spChg chg="mod">
          <ac:chgData name="Ma Hongyuan" userId="367ae38049d1881a" providerId="LiveId" clId="{CC77095A-0560-4BF6-B253-874F95F848A7}" dt="2022-02-23T10:42:11.686" v="1953"/>
          <ac:spMkLst>
            <pc:docMk/>
            <pc:sldMk cId="3419089003" sldId="280"/>
            <ac:spMk id="391" creationId="{79E5D8BC-289B-41A1-86EE-BAAE9D2A1C39}"/>
          </ac:spMkLst>
        </pc:spChg>
        <pc:spChg chg="mod">
          <ac:chgData name="Ma Hongyuan" userId="367ae38049d1881a" providerId="LiveId" clId="{CC77095A-0560-4BF6-B253-874F95F848A7}" dt="2022-02-23T10:42:11.686" v="1953"/>
          <ac:spMkLst>
            <pc:docMk/>
            <pc:sldMk cId="3419089003" sldId="280"/>
            <ac:spMk id="392" creationId="{864DF0D6-9992-477C-848D-DD2B3FEE6591}"/>
          </ac:spMkLst>
        </pc:spChg>
        <pc:spChg chg="mod">
          <ac:chgData name="Ma Hongyuan" userId="367ae38049d1881a" providerId="LiveId" clId="{CC77095A-0560-4BF6-B253-874F95F848A7}" dt="2022-02-23T10:42:11.686" v="1953"/>
          <ac:spMkLst>
            <pc:docMk/>
            <pc:sldMk cId="3419089003" sldId="280"/>
            <ac:spMk id="393" creationId="{CD269631-B7ED-460C-910F-F848143AA9E9}"/>
          </ac:spMkLst>
        </pc:spChg>
        <pc:spChg chg="mod">
          <ac:chgData name="Ma Hongyuan" userId="367ae38049d1881a" providerId="LiveId" clId="{CC77095A-0560-4BF6-B253-874F95F848A7}" dt="2022-02-23T10:42:11.686" v="1953"/>
          <ac:spMkLst>
            <pc:docMk/>
            <pc:sldMk cId="3419089003" sldId="280"/>
            <ac:spMk id="394" creationId="{47F9F1AC-740C-42D8-AEF0-BAFD25F4BD7A}"/>
          </ac:spMkLst>
        </pc:spChg>
        <pc:spChg chg="mod">
          <ac:chgData name="Ma Hongyuan" userId="367ae38049d1881a" providerId="LiveId" clId="{CC77095A-0560-4BF6-B253-874F95F848A7}" dt="2022-02-23T10:42:11.686" v="1953"/>
          <ac:spMkLst>
            <pc:docMk/>
            <pc:sldMk cId="3419089003" sldId="280"/>
            <ac:spMk id="395" creationId="{F00A17B0-2BF7-494D-BA61-4A29673B7241}"/>
          </ac:spMkLst>
        </pc:spChg>
        <pc:spChg chg="mod">
          <ac:chgData name="Ma Hongyuan" userId="367ae38049d1881a" providerId="LiveId" clId="{CC77095A-0560-4BF6-B253-874F95F848A7}" dt="2022-02-23T10:42:11.686" v="1953"/>
          <ac:spMkLst>
            <pc:docMk/>
            <pc:sldMk cId="3419089003" sldId="280"/>
            <ac:spMk id="396" creationId="{A1DAAC9E-F611-42D3-A0F7-5F3B54308CC3}"/>
          </ac:spMkLst>
        </pc:spChg>
        <pc:spChg chg="mod">
          <ac:chgData name="Ma Hongyuan" userId="367ae38049d1881a" providerId="LiveId" clId="{CC77095A-0560-4BF6-B253-874F95F848A7}" dt="2022-02-23T10:42:11.686" v="1953"/>
          <ac:spMkLst>
            <pc:docMk/>
            <pc:sldMk cId="3419089003" sldId="280"/>
            <ac:spMk id="397" creationId="{9DBBBC62-BE46-413B-92AD-F0C2922E9F97}"/>
          </ac:spMkLst>
        </pc:spChg>
        <pc:spChg chg="mod">
          <ac:chgData name="Ma Hongyuan" userId="367ae38049d1881a" providerId="LiveId" clId="{CC77095A-0560-4BF6-B253-874F95F848A7}" dt="2022-02-23T10:42:11.686" v="1953"/>
          <ac:spMkLst>
            <pc:docMk/>
            <pc:sldMk cId="3419089003" sldId="280"/>
            <ac:spMk id="398" creationId="{77744076-F68F-4997-9D03-F079AB9CAC44}"/>
          </ac:spMkLst>
        </pc:spChg>
        <pc:spChg chg="add del mod">
          <ac:chgData name="Ma Hongyuan" userId="367ae38049d1881a" providerId="LiveId" clId="{CC77095A-0560-4BF6-B253-874F95F848A7}" dt="2022-02-23T10:42:15.106" v="1954"/>
          <ac:spMkLst>
            <pc:docMk/>
            <pc:sldMk cId="3419089003" sldId="280"/>
            <ac:spMk id="399" creationId="{7C92712D-4385-4C4B-B3E3-67F4BB793E8E}"/>
          </ac:spMkLst>
        </pc:spChg>
        <pc:spChg chg="add del mod">
          <ac:chgData name="Ma Hongyuan" userId="367ae38049d1881a" providerId="LiveId" clId="{CC77095A-0560-4BF6-B253-874F95F848A7}" dt="2022-02-23T10:42:15.106" v="1954"/>
          <ac:spMkLst>
            <pc:docMk/>
            <pc:sldMk cId="3419089003" sldId="280"/>
            <ac:spMk id="400" creationId="{9735D574-B091-4E0B-B8F2-2E9A6CAEF3AB}"/>
          </ac:spMkLst>
        </pc:spChg>
        <pc:spChg chg="add del mod">
          <ac:chgData name="Ma Hongyuan" userId="367ae38049d1881a" providerId="LiveId" clId="{CC77095A-0560-4BF6-B253-874F95F848A7}" dt="2022-02-23T10:42:15.106" v="1954"/>
          <ac:spMkLst>
            <pc:docMk/>
            <pc:sldMk cId="3419089003" sldId="280"/>
            <ac:spMk id="401" creationId="{05FE96E9-3F93-40AB-9A9E-75846EC70AAC}"/>
          </ac:spMkLst>
        </pc:spChg>
        <pc:spChg chg="mod">
          <ac:chgData name="Ma Hongyuan" userId="367ae38049d1881a" providerId="LiveId" clId="{CC77095A-0560-4BF6-B253-874F95F848A7}" dt="2022-02-23T10:42:34.062" v="1960" actId="14100"/>
          <ac:spMkLst>
            <pc:docMk/>
            <pc:sldMk cId="3419089003" sldId="280"/>
            <ac:spMk id="403" creationId="{CC950BC8-C31F-490E-BB19-845841418E23}"/>
          </ac:spMkLst>
        </pc:spChg>
        <pc:spChg chg="mod">
          <ac:chgData name="Ma Hongyuan" userId="367ae38049d1881a" providerId="LiveId" clId="{CC77095A-0560-4BF6-B253-874F95F848A7}" dt="2022-02-23T10:42:34.062" v="1960" actId="14100"/>
          <ac:spMkLst>
            <pc:docMk/>
            <pc:sldMk cId="3419089003" sldId="280"/>
            <ac:spMk id="405" creationId="{14AF78A8-A930-47DA-9517-5EBD91608AB9}"/>
          </ac:spMkLst>
        </pc:spChg>
        <pc:spChg chg="mod">
          <ac:chgData name="Ma Hongyuan" userId="367ae38049d1881a" providerId="LiveId" clId="{CC77095A-0560-4BF6-B253-874F95F848A7}" dt="2022-02-23T10:42:34.062" v="1960" actId="14100"/>
          <ac:spMkLst>
            <pc:docMk/>
            <pc:sldMk cId="3419089003" sldId="280"/>
            <ac:spMk id="406" creationId="{B9B3C020-AE25-41D2-9FB8-F7D3F5DB37EA}"/>
          </ac:spMkLst>
        </pc:spChg>
        <pc:spChg chg="mod">
          <ac:chgData name="Ma Hongyuan" userId="367ae38049d1881a" providerId="LiveId" clId="{CC77095A-0560-4BF6-B253-874F95F848A7}" dt="2022-02-23T10:42:34.062" v="1960" actId="14100"/>
          <ac:spMkLst>
            <pc:docMk/>
            <pc:sldMk cId="3419089003" sldId="280"/>
            <ac:spMk id="407" creationId="{249659F5-05A7-48DA-B8B9-E2C2942E1A93}"/>
          </ac:spMkLst>
        </pc:spChg>
        <pc:spChg chg="mod">
          <ac:chgData name="Ma Hongyuan" userId="367ae38049d1881a" providerId="LiveId" clId="{CC77095A-0560-4BF6-B253-874F95F848A7}" dt="2022-02-23T10:42:34.062" v="1960" actId="14100"/>
          <ac:spMkLst>
            <pc:docMk/>
            <pc:sldMk cId="3419089003" sldId="280"/>
            <ac:spMk id="408" creationId="{BAF81CAC-256D-4738-BAA8-88DA817C7FAC}"/>
          </ac:spMkLst>
        </pc:spChg>
        <pc:spChg chg="mod">
          <ac:chgData name="Ma Hongyuan" userId="367ae38049d1881a" providerId="LiveId" clId="{CC77095A-0560-4BF6-B253-874F95F848A7}" dt="2022-02-23T10:42:34.062" v="1960" actId="14100"/>
          <ac:spMkLst>
            <pc:docMk/>
            <pc:sldMk cId="3419089003" sldId="280"/>
            <ac:spMk id="409" creationId="{3410F836-C992-47C9-A99D-AF5EB6A7FFD8}"/>
          </ac:spMkLst>
        </pc:spChg>
        <pc:spChg chg="mod">
          <ac:chgData name="Ma Hongyuan" userId="367ae38049d1881a" providerId="LiveId" clId="{CC77095A-0560-4BF6-B253-874F95F848A7}" dt="2022-02-23T10:42:34.062" v="1960" actId="14100"/>
          <ac:spMkLst>
            <pc:docMk/>
            <pc:sldMk cId="3419089003" sldId="280"/>
            <ac:spMk id="410" creationId="{43931503-5008-432A-BA6B-FEB8499E2A55}"/>
          </ac:spMkLst>
        </pc:spChg>
        <pc:spChg chg="mod">
          <ac:chgData name="Ma Hongyuan" userId="367ae38049d1881a" providerId="LiveId" clId="{CC77095A-0560-4BF6-B253-874F95F848A7}" dt="2022-02-23T10:42:34.062" v="1960" actId="14100"/>
          <ac:spMkLst>
            <pc:docMk/>
            <pc:sldMk cId="3419089003" sldId="280"/>
            <ac:spMk id="411" creationId="{9FD4CFBE-EE69-4F0A-AFF2-30B4CC76D6C4}"/>
          </ac:spMkLst>
        </pc:spChg>
        <pc:spChg chg="mod">
          <ac:chgData name="Ma Hongyuan" userId="367ae38049d1881a" providerId="LiveId" clId="{CC77095A-0560-4BF6-B253-874F95F848A7}" dt="2022-02-23T10:42:34.062" v="1960" actId="14100"/>
          <ac:spMkLst>
            <pc:docMk/>
            <pc:sldMk cId="3419089003" sldId="280"/>
            <ac:spMk id="412" creationId="{98803DD0-804B-424A-ADFB-879104F957CA}"/>
          </ac:spMkLst>
        </pc:spChg>
        <pc:spChg chg="mod">
          <ac:chgData name="Ma Hongyuan" userId="367ae38049d1881a" providerId="LiveId" clId="{CC77095A-0560-4BF6-B253-874F95F848A7}" dt="2022-02-23T10:42:34.062" v="1960" actId="14100"/>
          <ac:spMkLst>
            <pc:docMk/>
            <pc:sldMk cId="3419089003" sldId="280"/>
            <ac:spMk id="413" creationId="{6834F2BA-0EE9-4B4F-AFDF-15F381B8B11B}"/>
          </ac:spMkLst>
        </pc:spChg>
        <pc:spChg chg="mod">
          <ac:chgData name="Ma Hongyuan" userId="367ae38049d1881a" providerId="LiveId" clId="{CC77095A-0560-4BF6-B253-874F95F848A7}" dt="2022-02-23T10:42:34.062" v="1960" actId="14100"/>
          <ac:spMkLst>
            <pc:docMk/>
            <pc:sldMk cId="3419089003" sldId="280"/>
            <ac:spMk id="414" creationId="{22DB7C0C-2861-4529-89D8-0C4F31892E99}"/>
          </ac:spMkLst>
        </pc:spChg>
        <pc:spChg chg="mod">
          <ac:chgData name="Ma Hongyuan" userId="367ae38049d1881a" providerId="LiveId" clId="{CC77095A-0560-4BF6-B253-874F95F848A7}" dt="2022-02-23T10:42:34.062" v="1960" actId="14100"/>
          <ac:spMkLst>
            <pc:docMk/>
            <pc:sldMk cId="3419089003" sldId="280"/>
            <ac:spMk id="415" creationId="{8CA70F87-76A9-4609-9395-E2B840A51092}"/>
          </ac:spMkLst>
        </pc:spChg>
        <pc:spChg chg="mod">
          <ac:chgData name="Ma Hongyuan" userId="367ae38049d1881a" providerId="LiveId" clId="{CC77095A-0560-4BF6-B253-874F95F848A7}" dt="2022-02-23T10:42:34.062" v="1960" actId="14100"/>
          <ac:spMkLst>
            <pc:docMk/>
            <pc:sldMk cId="3419089003" sldId="280"/>
            <ac:spMk id="416" creationId="{61155492-2346-4F36-895E-02273DE9B1AE}"/>
          </ac:spMkLst>
        </pc:spChg>
        <pc:spChg chg="mod">
          <ac:chgData name="Ma Hongyuan" userId="367ae38049d1881a" providerId="LiveId" clId="{CC77095A-0560-4BF6-B253-874F95F848A7}" dt="2022-02-23T10:42:34.062" v="1960" actId="14100"/>
          <ac:spMkLst>
            <pc:docMk/>
            <pc:sldMk cId="3419089003" sldId="280"/>
            <ac:spMk id="417" creationId="{718F3B64-E090-48FF-99AD-15C6C89A4DBD}"/>
          </ac:spMkLst>
        </pc:spChg>
        <pc:spChg chg="mod">
          <ac:chgData name="Ma Hongyuan" userId="367ae38049d1881a" providerId="LiveId" clId="{CC77095A-0560-4BF6-B253-874F95F848A7}" dt="2022-02-23T10:42:34.062" v="1960" actId="14100"/>
          <ac:spMkLst>
            <pc:docMk/>
            <pc:sldMk cId="3419089003" sldId="280"/>
            <ac:spMk id="418" creationId="{915748F2-7087-43BF-BACD-67BFD00E0714}"/>
          </ac:spMkLst>
        </pc:spChg>
        <pc:spChg chg="mod">
          <ac:chgData name="Ma Hongyuan" userId="367ae38049d1881a" providerId="LiveId" clId="{CC77095A-0560-4BF6-B253-874F95F848A7}" dt="2022-02-23T10:42:34.062" v="1960" actId="14100"/>
          <ac:spMkLst>
            <pc:docMk/>
            <pc:sldMk cId="3419089003" sldId="280"/>
            <ac:spMk id="419" creationId="{BE2AFC6A-F487-4E84-BAC6-DC96BC2077AE}"/>
          </ac:spMkLst>
        </pc:spChg>
        <pc:spChg chg="mod">
          <ac:chgData name="Ma Hongyuan" userId="367ae38049d1881a" providerId="LiveId" clId="{CC77095A-0560-4BF6-B253-874F95F848A7}" dt="2022-02-23T10:42:34.062" v="1960" actId="14100"/>
          <ac:spMkLst>
            <pc:docMk/>
            <pc:sldMk cId="3419089003" sldId="280"/>
            <ac:spMk id="420" creationId="{7AB83B57-7AE2-4A81-B4C5-653152C47995}"/>
          </ac:spMkLst>
        </pc:spChg>
        <pc:spChg chg="mod">
          <ac:chgData name="Ma Hongyuan" userId="367ae38049d1881a" providerId="LiveId" clId="{CC77095A-0560-4BF6-B253-874F95F848A7}" dt="2022-02-23T10:42:34.062" v="1960" actId="14100"/>
          <ac:spMkLst>
            <pc:docMk/>
            <pc:sldMk cId="3419089003" sldId="280"/>
            <ac:spMk id="421" creationId="{E5A1F3C8-A1DE-47F5-A43E-DF243B1E12B0}"/>
          </ac:spMkLst>
        </pc:spChg>
        <pc:spChg chg="mod">
          <ac:chgData name="Ma Hongyuan" userId="367ae38049d1881a" providerId="LiveId" clId="{CC77095A-0560-4BF6-B253-874F95F848A7}" dt="2022-02-23T10:42:34.062" v="1960" actId="14100"/>
          <ac:spMkLst>
            <pc:docMk/>
            <pc:sldMk cId="3419089003" sldId="280"/>
            <ac:spMk id="422" creationId="{B75C91EE-2E1B-4E8C-94E9-8AB7D529CC8C}"/>
          </ac:spMkLst>
        </pc:spChg>
        <pc:spChg chg="mod">
          <ac:chgData name="Ma Hongyuan" userId="367ae38049d1881a" providerId="LiveId" clId="{CC77095A-0560-4BF6-B253-874F95F848A7}" dt="2022-02-23T10:42:34.062" v="1960" actId="14100"/>
          <ac:spMkLst>
            <pc:docMk/>
            <pc:sldMk cId="3419089003" sldId="280"/>
            <ac:spMk id="423" creationId="{23291EB6-7F69-4ED9-A480-BD4EB98AC8BC}"/>
          </ac:spMkLst>
        </pc:spChg>
        <pc:spChg chg="mod">
          <ac:chgData name="Ma Hongyuan" userId="367ae38049d1881a" providerId="LiveId" clId="{CC77095A-0560-4BF6-B253-874F95F848A7}" dt="2022-02-23T10:42:34.062" v="1960" actId="14100"/>
          <ac:spMkLst>
            <pc:docMk/>
            <pc:sldMk cId="3419089003" sldId="280"/>
            <ac:spMk id="424" creationId="{E5515392-6671-49D1-8E93-D1704B5BCF1A}"/>
          </ac:spMkLst>
        </pc:spChg>
        <pc:spChg chg="mod">
          <ac:chgData name="Ma Hongyuan" userId="367ae38049d1881a" providerId="LiveId" clId="{CC77095A-0560-4BF6-B253-874F95F848A7}" dt="2022-02-23T10:42:34.062" v="1960" actId="14100"/>
          <ac:spMkLst>
            <pc:docMk/>
            <pc:sldMk cId="3419089003" sldId="280"/>
            <ac:spMk id="425" creationId="{9AA8124F-7F3E-4F36-8E72-D826888C5FC3}"/>
          </ac:spMkLst>
        </pc:spChg>
        <pc:spChg chg="mod">
          <ac:chgData name="Ma Hongyuan" userId="367ae38049d1881a" providerId="LiveId" clId="{CC77095A-0560-4BF6-B253-874F95F848A7}" dt="2022-02-23T10:42:34.062" v="1960" actId="14100"/>
          <ac:spMkLst>
            <pc:docMk/>
            <pc:sldMk cId="3419089003" sldId="280"/>
            <ac:spMk id="426" creationId="{2AC6FEB0-0904-41AE-BBAA-918ED04C932D}"/>
          </ac:spMkLst>
        </pc:spChg>
        <pc:spChg chg="mod">
          <ac:chgData name="Ma Hongyuan" userId="367ae38049d1881a" providerId="LiveId" clId="{CC77095A-0560-4BF6-B253-874F95F848A7}" dt="2022-02-23T10:42:34.062" v="1960" actId="14100"/>
          <ac:spMkLst>
            <pc:docMk/>
            <pc:sldMk cId="3419089003" sldId="280"/>
            <ac:spMk id="427" creationId="{A685B612-7348-491C-9811-D71242D35DBE}"/>
          </ac:spMkLst>
        </pc:spChg>
        <pc:spChg chg="mod">
          <ac:chgData name="Ma Hongyuan" userId="367ae38049d1881a" providerId="LiveId" clId="{CC77095A-0560-4BF6-B253-874F95F848A7}" dt="2022-02-23T10:42:34.062" v="1960" actId="14100"/>
          <ac:spMkLst>
            <pc:docMk/>
            <pc:sldMk cId="3419089003" sldId="280"/>
            <ac:spMk id="428" creationId="{C06591C3-B5C2-43E9-AADA-95D1F5359BCE}"/>
          </ac:spMkLst>
        </pc:spChg>
        <pc:spChg chg="mod">
          <ac:chgData name="Ma Hongyuan" userId="367ae38049d1881a" providerId="LiveId" clId="{CC77095A-0560-4BF6-B253-874F95F848A7}" dt="2022-02-23T10:42:34.062" v="1960" actId="14100"/>
          <ac:spMkLst>
            <pc:docMk/>
            <pc:sldMk cId="3419089003" sldId="280"/>
            <ac:spMk id="429" creationId="{B51A7410-C51E-439F-BAE9-6DE45C667612}"/>
          </ac:spMkLst>
        </pc:spChg>
        <pc:spChg chg="mod">
          <ac:chgData name="Ma Hongyuan" userId="367ae38049d1881a" providerId="LiveId" clId="{CC77095A-0560-4BF6-B253-874F95F848A7}" dt="2022-02-23T10:42:34.062" v="1960" actId="14100"/>
          <ac:spMkLst>
            <pc:docMk/>
            <pc:sldMk cId="3419089003" sldId="280"/>
            <ac:spMk id="430" creationId="{1B324915-076E-4680-9B1E-031A098AE26B}"/>
          </ac:spMkLst>
        </pc:spChg>
        <pc:spChg chg="mod">
          <ac:chgData name="Ma Hongyuan" userId="367ae38049d1881a" providerId="LiveId" clId="{CC77095A-0560-4BF6-B253-874F95F848A7}" dt="2022-02-23T10:42:34.062" v="1960" actId="14100"/>
          <ac:spMkLst>
            <pc:docMk/>
            <pc:sldMk cId="3419089003" sldId="280"/>
            <ac:spMk id="431" creationId="{B07BA778-78C3-49D5-BB05-C38A987C1F52}"/>
          </ac:spMkLst>
        </pc:spChg>
        <pc:spChg chg="mod">
          <ac:chgData name="Ma Hongyuan" userId="367ae38049d1881a" providerId="LiveId" clId="{CC77095A-0560-4BF6-B253-874F95F848A7}" dt="2022-02-23T10:42:34.062" v="1960" actId="14100"/>
          <ac:spMkLst>
            <pc:docMk/>
            <pc:sldMk cId="3419089003" sldId="280"/>
            <ac:spMk id="432" creationId="{09387F0D-1C0A-4A77-9A25-B84277165E44}"/>
          </ac:spMkLst>
        </pc:spChg>
        <pc:spChg chg="mod">
          <ac:chgData name="Ma Hongyuan" userId="367ae38049d1881a" providerId="LiveId" clId="{CC77095A-0560-4BF6-B253-874F95F848A7}" dt="2022-02-23T10:42:34.062" v="1960" actId="14100"/>
          <ac:spMkLst>
            <pc:docMk/>
            <pc:sldMk cId="3419089003" sldId="280"/>
            <ac:spMk id="433" creationId="{4C17CC2D-3EC9-4930-A261-408108B5F019}"/>
          </ac:spMkLst>
        </pc:spChg>
        <pc:spChg chg="mod">
          <ac:chgData name="Ma Hongyuan" userId="367ae38049d1881a" providerId="LiveId" clId="{CC77095A-0560-4BF6-B253-874F95F848A7}" dt="2022-02-23T10:42:34.062" v="1960" actId="14100"/>
          <ac:spMkLst>
            <pc:docMk/>
            <pc:sldMk cId="3419089003" sldId="280"/>
            <ac:spMk id="434" creationId="{232ADB34-7CA0-4B04-8C29-307EEC6A554C}"/>
          </ac:spMkLst>
        </pc:spChg>
        <pc:spChg chg="mod">
          <ac:chgData name="Ma Hongyuan" userId="367ae38049d1881a" providerId="LiveId" clId="{CC77095A-0560-4BF6-B253-874F95F848A7}" dt="2022-02-23T10:42:34.062" v="1960" actId="14100"/>
          <ac:spMkLst>
            <pc:docMk/>
            <pc:sldMk cId="3419089003" sldId="280"/>
            <ac:spMk id="435" creationId="{57ACB661-D55A-47AF-A3D3-74AE97FD1F66}"/>
          </ac:spMkLst>
        </pc:spChg>
        <pc:spChg chg="mod">
          <ac:chgData name="Ma Hongyuan" userId="367ae38049d1881a" providerId="LiveId" clId="{CC77095A-0560-4BF6-B253-874F95F848A7}" dt="2022-02-23T10:42:34.062" v="1960" actId="14100"/>
          <ac:spMkLst>
            <pc:docMk/>
            <pc:sldMk cId="3419089003" sldId="280"/>
            <ac:spMk id="436" creationId="{C29AC119-1A21-4AAD-A124-1ECF10F0AD11}"/>
          </ac:spMkLst>
        </pc:spChg>
        <pc:spChg chg="mod">
          <ac:chgData name="Ma Hongyuan" userId="367ae38049d1881a" providerId="LiveId" clId="{CC77095A-0560-4BF6-B253-874F95F848A7}" dt="2022-02-23T10:42:34.062" v="1960" actId="14100"/>
          <ac:spMkLst>
            <pc:docMk/>
            <pc:sldMk cId="3419089003" sldId="280"/>
            <ac:spMk id="437" creationId="{74C3CCD5-E361-4603-8C06-C5BC1378663E}"/>
          </ac:spMkLst>
        </pc:spChg>
        <pc:spChg chg="mod">
          <ac:chgData name="Ma Hongyuan" userId="367ae38049d1881a" providerId="LiveId" clId="{CC77095A-0560-4BF6-B253-874F95F848A7}" dt="2022-02-23T10:42:34.062" v="1960" actId="14100"/>
          <ac:spMkLst>
            <pc:docMk/>
            <pc:sldMk cId="3419089003" sldId="280"/>
            <ac:spMk id="438" creationId="{602B9A32-0531-42B0-B8FE-796F003BA785}"/>
          </ac:spMkLst>
        </pc:spChg>
        <pc:spChg chg="mod">
          <ac:chgData name="Ma Hongyuan" userId="367ae38049d1881a" providerId="LiveId" clId="{CC77095A-0560-4BF6-B253-874F95F848A7}" dt="2022-02-23T10:42:34.062" v="1960" actId="14100"/>
          <ac:spMkLst>
            <pc:docMk/>
            <pc:sldMk cId="3419089003" sldId="280"/>
            <ac:spMk id="439" creationId="{EED5D06C-A51E-4E24-A9FB-91AEAD8F5CF5}"/>
          </ac:spMkLst>
        </pc:spChg>
        <pc:spChg chg="mod">
          <ac:chgData name="Ma Hongyuan" userId="367ae38049d1881a" providerId="LiveId" clId="{CC77095A-0560-4BF6-B253-874F95F848A7}" dt="2022-02-23T10:42:34.062" v="1960" actId="14100"/>
          <ac:spMkLst>
            <pc:docMk/>
            <pc:sldMk cId="3419089003" sldId="280"/>
            <ac:spMk id="441" creationId="{78801578-118E-4A04-B9FF-B3C8E73142AD}"/>
          </ac:spMkLst>
        </pc:spChg>
        <pc:spChg chg="mod">
          <ac:chgData name="Ma Hongyuan" userId="367ae38049d1881a" providerId="LiveId" clId="{CC77095A-0560-4BF6-B253-874F95F848A7}" dt="2022-02-23T10:42:34.062" v="1960" actId="14100"/>
          <ac:spMkLst>
            <pc:docMk/>
            <pc:sldMk cId="3419089003" sldId="280"/>
            <ac:spMk id="442" creationId="{73EE8EF2-EFC6-445D-B306-E1D468B7E1A5}"/>
          </ac:spMkLst>
        </pc:spChg>
        <pc:spChg chg="mod">
          <ac:chgData name="Ma Hongyuan" userId="367ae38049d1881a" providerId="LiveId" clId="{CC77095A-0560-4BF6-B253-874F95F848A7}" dt="2022-02-23T10:42:34.062" v="1960" actId="14100"/>
          <ac:spMkLst>
            <pc:docMk/>
            <pc:sldMk cId="3419089003" sldId="280"/>
            <ac:spMk id="443" creationId="{F97AF568-2178-4EA8-ADE3-91CF325EC998}"/>
          </ac:spMkLst>
        </pc:spChg>
        <pc:spChg chg="mod">
          <ac:chgData name="Ma Hongyuan" userId="367ae38049d1881a" providerId="LiveId" clId="{CC77095A-0560-4BF6-B253-874F95F848A7}" dt="2022-02-23T10:42:34.062" v="1960" actId="14100"/>
          <ac:spMkLst>
            <pc:docMk/>
            <pc:sldMk cId="3419089003" sldId="280"/>
            <ac:spMk id="444" creationId="{7CDBE47D-C96F-4FB4-8A0B-98E221922DA1}"/>
          </ac:spMkLst>
        </pc:spChg>
        <pc:spChg chg="mod">
          <ac:chgData name="Ma Hongyuan" userId="367ae38049d1881a" providerId="LiveId" clId="{CC77095A-0560-4BF6-B253-874F95F848A7}" dt="2022-02-23T10:42:34.062" v="1960" actId="14100"/>
          <ac:spMkLst>
            <pc:docMk/>
            <pc:sldMk cId="3419089003" sldId="280"/>
            <ac:spMk id="445" creationId="{7AF03708-B4BA-4E53-B16D-429B53653270}"/>
          </ac:spMkLst>
        </pc:spChg>
        <pc:spChg chg="mod">
          <ac:chgData name="Ma Hongyuan" userId="367ae38049d1881a" providerId="LiveId" clId="{CC77095A-0560-4BF6-B253-874F95F848A7}" dt="2022-02-23T10:42:34.062" v="1960" actId="14100"/>
          <ac:spMkLst>
            <pc:docMk/>
            <pc:sldMk cId="3419089003" sldId="280"/>
            <ac:spMk id="446" creationId="{F2A7EEDD-588C-4B9E-AD5B-8FA1A13C72AB}"/>
          </ac:spMkLst>
        </pc:spChg>
        <pc:spChg chg="mod">
          <ac:chgData name="Ma Hongyuan" userId="367ae38049d1881a" providerId="LiveId" clId="{CC77095A-0560-4BF6-B253-874F95F848A7}" dt="2022-02-23T10:42:34.062" v="1960" actId="14100"/>
          <ac:spMkLst>
            <pc:docMk/>
            <pc:sldMk cId="3419089003" sldId="280"/>
            <ac:spMk id="447" creationId="{AC8D965F-7964-4092-B20B-8C33E16B88B5}"/>
          </ac:spMkLst>
        </pc:spChg>
        <pc:spChg chg="mod">
          <ac:chgData name="Ma Hongyuan" userId="367ae38049d1881a" providerId="LiveId" clId="{CC77095A-0560-4BF6-B253-874F95F848A7}" dt="2022-02-23T10:42:34.062" v="1960" actId="14100"/>
          <ac:spMkLst>
            <pc:docMk/>
            <pc:sldMk cId="3419089003" sldId="280"/>
            <ac:spMk id="448" creationId="{DFDE6FD2-0C14-45D6-9A96-77B2F4AD1948}"/>
          </ac:spMkLst>
        </pc:spChg>
        <pc:spChg chg="mod">
          <ac:chgData name="Ma Hongyuan" userId="367ae38049d1881a" providerId="LiveId" clId="{CC77095A-0560-4BF6-B253-874F95F848A7}" dt="2022-02-23T10:42:34.062" v="1960" actId="14100"/>
          <ac:spMkLst>
            <pc:docMk/>
            <pc:sldMk cId="3419089003" sldId="280"/>
            <ac:spMk id="449" creationId="{9F12BD59-9E2B-48C1-9F1D-148F4C045A9B}"/>
          </ac:spMkLst>
        </pc:spChg>
        <pc:spChg chg="mod">
          <ac:chgData name="Ma Hongyuan" userId="367ae38049d1881a" providerId="LiveId" clId="{CC77095A-0560-4BF6-B253-874F95F848A7}" dt="2022-02-23T10:42:34.062" v="1960" actId="14100"/>
          <ac:spMkLst>
            <pc:docMk/>
            <pc:sldMk cId="3419089003" sldId="280"/>
            <ac:spMk id="450" creationId="{74670DEA-1BE6-4099-8149-525D10E8A83B}"/>
          </ac:spMkLst>
        </pc:spChg>
        <pc:spChg chg="mod">
          <ac:chgData name="Ma Hongyuan" userId="367ae38049d1881a" providerId="LiveId" clId="{CC77095A-0560-4BF6-B253-874F95F848A7}" dt="2022-02-23T10:42:34.062" v="1960" actId="14100"/>
          <ac:spMkLst>
            <pc:docMk/>
            <pc:sldMk cId="3419089003" sldId="280"/>
            <ac:spMk id="451" creationId="{5F9372E7-A693-4DFE-B7D7-6C4FA284BB3E}"/>
          </ac:spMkLst>
        </pc:spChg>
        <pc:spChg chg="mod">
          <ac:chgData name="Ma Hongyuan" userId="367ae38049d1881a" providerId="LiveId" clId="{CC77095A-0560-4BF6-B253-874F95F848A7}" dt="2022-02-23T10:42:34.062" v="1960" actId="14100"/>
          <ac:spMkLst>
            <pc:docMk/>
            <pc:sldMk cId="3419089003" sldId="280"/>
            <ac:spMk id="452" creationId="{445C54B8-5621-49D4-8B17-4BAB9D473590}"/>
          </ac:spMkLst>
        </pc:spChg>
        <pc:spChg chg="mod">
          <ac:chgData name="Ma Hongyuan" userId="367ae38049d1881a" providerId="LiveId" clId="{CC77095A-0560-4BF6-B253-874F95F848A7}" dt="2022-02-23T10:42:34.062" v="1960" actId="14100"/>
          <ac:spMkLst>
            <pc:docMk/>
            <pc:sldMk cId="3419089003" sldId="280"/>
            <ac:spMk id="453" creationId="{74B446EF-A751-43E5-8606-0BD367993143}"/>
          </ac:spMkLst>
        </pc:spChg>
        <pc:spChg chg="mod">
          <ac:chgData name="Ma Hongyuan" userId="367ae38049d1881a" providerId="LiveId" clId="{CC77095A-0560-4BF6-B253-874F95F848A7}" dt="2022-02-23T10:42:34.062" v="1960" actId="14100"/>
          <ac:spMkLst>
            <pc:docMk/>
            <pc:sldMk cId="3419089003" sldId="280"/>
            <ac:spMk id="454" creationId="{1C812DE2-4A16-4E5A-A81A-6906B4074134}"/>
          </ac:spMkLst>
        </pc:spChg>
        <pc:spChg chg="mod">
          <ac:chgData name="Ma Hongyuan" userId="367ae38049d1881a" providerId="LiveId" clId="{CC77095A-0560-4BF6-B253-874F95F848A7}" dt="2022-02-23T10:42:34.062" v="1960" actId="14100"/>
          <ac:spMkLst>
            <pc:docMk/>
            <pc:sldMk cId="3419089003" sldId="280"/>
            <ac:spMk id="455" creationId="{ACFB8C38-4FF5-429E-9F14-C98D70294969}"/>
          </ac:spMkLst>
        </pc:spChg>
        <pc:spChg chg="mod">
          <ac:chgData name="Ma Hongyuan" userId="367ae38049d1881a" providerId="LiveId" clId="{CC77095A-0560-4BF6-B253-874F95F848A7}" dt="2022-02-23T10:42:34.062" v="1960" actId="14100"/>
          <ac:spMkLst>
            <pc:docMk/>
            <pc:sldMk cId="3419089003" sldId="280"/>
            <ac:spMk id="456" creationId="{D7EC5950-8594-4D46-8B18-152A6CB8F267}"/>
          </ac:spMkLst>
        </pc:spChg>
        <pc:spChg chg="mod">
          <ac:chgData name="Ma Hongyuan" userId="367ae38049d1881a" providerId="LiveId" clId="{CC77095A-0560-4BF6-B253-874F95F848A7}" dt="2022-02-23T10:42:34.062" v="1960" actId="14100"/>
          <ac:spMkLst>
            <pc:docMk/>
            <pc:sldMk cId="3419089003" sldId="280"/>
            <ac:spMk id="457" creationId="{F8E1D531-6D77-4B98-BC96-C2C69F885BA7}"/>
          </ac:spMkLst>
        </pc:spChg>
        <pc:spChg chg="mod">
          <ac:chgData name="Ma Hongyuan" userId="367ae38049d1881a" providerId="LiveId" clId="{CC77095A-0560-4BF6-B253-874F95F848A7}" dt="2022-02-23T10:42:34.062" v="1960" actId="14100"/>
          <ac:spMkLst>
            <pc:docMk/>
            <pc:sldMk cId="3419089003" sldId="280"/>
            <ac:spMk id="458" creationId="{CCEADA7B-5D46-44F6-922E-577846293CB8}"/>
          </ac:spMkLst>
        </pc:spChg>
        <pc:spChg chg="mod">
          <ac:chgData name="Ma Hongyuan" userId="367ae38049d1881a" providerId="LiveId" clId="{CC77095A-0560-4BF6-B253-874F95F848A7}" dt="2022-02-23T10:42:34.062" v="1960" actId="14100"/>
          <ac:spMkLst>
            <pc:docMk/>
            <pc:sldMk cId="3419089003" sldId="280"/>
            <ac:spMk id="460" creationId="{C6EE4C72-C31D-4BA0-87A4-F0DAC3A0A216}"/>
          </ac:spMkLst>
        </pc:spChg>
        <pc:spChg chg="mod">
          <ac:chgData name="Ma Hongyuan" userId="367ae38049d1881a" providerId="LiveId" clId="{CC77095A-0560-4BF6-B253-874F95F848A7}" dt="2022-02-23T10:42:34.062" v="1960" actId="14100"/>
          <ac:spMkLst>
            <pc:docMk/>
            <pc:sldMk cId="3419089003" sldId="280"/>
            <ac:spMk id="461" creationId="{FCEFDA94-733E-4D4D-8227-B7FDEBA14C2E}"/>
          </ac:spMkLst>
        </pc:spChg>
        <pc:spChg chg="mod">
          <ac:chgData name="Ma Hongyuan" userId="367ae38049d1881a" providerId="LiveId" clId="{CC77095A-0560-4BF6-B253-874F95F848A7}" dt="2022-02-23T10:42:34.062" v="1960" actId="14100"/>
          <ac:spMkLst>
            <pc:docMk/>
            <pc:sldMk cId="3419089003" sldId="280"/>
            <ac:spMk id="462" creationId="{50144906-5464-49FC-B620-5A7715ED3278}"/>
          </ac:spMkLst>
        </pc:spChg>
        <pc:spChg chg="mod">
          <ac:chgData name="Ma Hongyuan" userId="367ae38049d1881a" providerId="LiveId" clId="{CC77095A-0560-4BF6-B253-874F95F848A7}" dt="2022-02-23T10:42:34.062" v="1960" actId="14100"/>
          <ac:spMkLst>
            <pc:docMk/>
            <pc:sldMk cId="3419089003" sldId="280"/>
            <ac:spMk id="463" creationId="{A1215814-33F0-4D9D-89A4-31C4BEB369D5}"/>
          </ac:spMkLst>
        </pc:spChg>
        <pc:spChg chg="mod">
          <ac:chgData name="Ma Hongyuan" userId="367ae38049d1881a" providerId="LiveId" clId="{CC77095A-0560-4BF6-B253-874F95F848A7}" dt="2022-02-23T10:42:34.062" v="1960" actId="14100"/>
          <ac:spMkLst>
            <pc:docMk/>
            <pc:sldMk cId="3419089003" sldId="280"/>
            <ac:spMk id="464" creationId="{936C1278-7E23-4C8F-8F20-EF65ABDA7A9B}"/>
          </ac:spMkLst>
        </pc:spChg>
        <pc:spChg chg="mod">
          <ac:chgData name="Ma Hongyuan" userId="367ae38049d1881a" providerId="LiveId" clId="{CC77095A-0560-4BF6-B253-874F95F848A7}" dt="2022-02-23T10:42:34.062" v="1960" actId="14100"/>
          <ac:spMkLst>
            <pc:docMk/>
            <pc:sldMk cId="3419089003" sldId="280"/>
            <ac:spMk id="465" creationId="{BFE1AF07-1891-4D42-B213-AE6160C834FD}"/>
          </ac:spMkLst>
        </pc:spChg>
        <pc:spChg chg="mod">
          <ac:chgData name="Ma Hongyuan" userId="367ae38049d1881a" providerId="LiveId" clId="{CC77095A-0560-4BF6-B253-874F95F848A7}" dt="2022-02-23T10:42:34.062" v="1960" actId="14100"/>
          <ac:spMkLst>
            <pc:docMk/>
            <pc:sldMk cId="3419089003" sldId="280"/>
            <ac:spMk id="466" creationId="{C59D99E8-D28F-4474-9234-31B7C27B1A4D}"/>
          </ac:spMkLst>
        </pc:spChg>
        <pc:spChg chg="mod">
          <ac:chgData name="Ma Hongyuan" userId="367ae38049d1881a" providerId="LiveId" clId="{CC77095A-0560-4BF6-B253-874F95F848A7}" dt="2022-02-23T10:42:34.062" v="1960" actId="14100"/>
          <ac:spMkLst>
            <pc:docMk/>
            <pc:sldMk cId="3419089003" sldId="280"/>
            <ac:spMk id="467" creationId="{31053AA0-BBD1-40A8-9349-5B01AF92D9AF}"/>
          </ac:spMkLst>
        </pc:spChg>
        <pc:spChg chg="mod">
          <ac:chgData name="Ma Hongyuan" userId="367ae38049d1881a" providerId="LiveId" clId="{CC77095A-0560-4BF6-B253-874F95F848A7}" dt="2022-02-23T10:42:34.062" v="1960" actId="14100"/>
          <ac:spMkLst>
            <pc:docMk/>
            <pc:sldMk cId="3419089003" sldId="280"/>
            <ac:spMk id="468" creationId="{C8E92089-9635-4D50-A3E1-F20DF59ADC18}"/>
          </ac:spMkLst>
        </pc:spChg>
        <pc:spChg chg="mod">
          <ac:chgData name="Ma Hongyuan" userId="367ae38049d1881a" providerId="LiveId" clId="{CC77095A-0560-4BF6-B253-874F95F848A7}" dt="2022-02-23T10:42:34.062" v="1960" actId="14100"/>
          <ac:spMkLst>
            <pc:docMk/>
            <pc:sldMk cId="3419089003" sldId="280"/>
            <ac:spMk id="469" creationId="{6C88E669-E409-4C8C-A810-25EB0F5738B3}"/>
          </ac:spMkLst>
        </pc:spChg>
        <pc:spChg chg="mod">
          <ac:chgData name="Ma Hongyuan" userId="367ae38049d1881a" providerId="LiveId" clId="{CC77095A-0560-4BF6-B253-874F95F848A7}" dt="2022-02-23T10:42:34.062" v="1960" actId="14100"/>
          <ac:spMkLst>
            <pc:docMk/>
            <pc:sldMk cId="3419089003" sldId="280"/>
            <ac:spMk id="470" creationId="{E6C11EA0-67E4-418E-BD84-A37CA769681F}"/>
          </ac:spMkLst>
        </pc:spChg>
        <pc:spChg chg="mod">
          <ac:chgData name="Ma Hongyuan" userId="367ae38049d1881a" providerId="LiveId" clId="{CC77095A-0560-4BF6-B253-874F95F848A7}" dt="2022-02-23T10:42:34.062" v="1960" actId="14100"/>
          <ac:spMkLst>
            <pc:docMk/>
            <pc:sldMk cId="3419089003" sldId="280"/>
            <ac:spMk id="471" creationId="{F3E3C7EB-3996-409D-A4BC-A8D30B35A0D1}"/>
          </ac:spMkLst>
        </pc:spChg>
        <pc:spChg chg="mod">
          <ac:chgData name="Ma Hongyuan" userId="367ae38049d1881a" providerId="LiveId" clId="{CC77095A-0560-4BF6-B253-874F95F848A7}" dt="2022-02-23T10:42:34.062" v="1960" actId="14100"/>
          <ac:spMkLst>
            <pc:docMk/>
            <pc:sldMk cId="3419089003" sldId="280"/>
            <ac:spMk id="472" creationId="{752B7347-B303-4AB1-BD54-8DE3ED9B103A}"/>
          </ac:spMkLst>
        </pc:spChg>
        <pc:spChg chg="mod">
          <ac:chgData name="Ma Hongyuan" userId="367ae38049d1881a" providerId="LiveId" clId="{CC77095A-0560-4BF6-B253-874F95F848A7}" dt="2022-02-23T10:42:34.062" v="1960" actId="14100"/>
          <ac:spMkLst>
            <pc:docMk/>
            <pc:sldMk cId="3419089003" sldId="280"/>
            <ac:spMk id="473" creationId="{778BDC1C-14F2-45AD-BF18-35DA7EAEF3AC}"/>
          </ac:spMkLst>
        </pc:spChg>
        <pc:spChg chg="mod">
          <ac:chgData name="Ma Hongyuan" userId="367ae38049d1881a" providerId="LiveId" clId="{CC77095A-0560-4BF6-B253-874F95F848A7}" dt="2022-02-23T10:42:34.062" v="1960" actId="14100"/>
          <ac:spMkLst>
            <pc:docMk/>
            <pc:sldMk cId="3419089003" sldId="280"/>
            <ac:spMk id="474" creationId="{190F958F-17CB-4DE3-B567-76A1514A68C3}"/>
          </ac:spMkLst>
        </pc:spChg>
        <pc:spChg chg="mod">
          <ac:chgData name="Ma Hongyuan" userId="367ae38049d1881a" providerId="LiveId" clId="{CC77095A-0560-4BF6-B253-874F95F848A7}" dt="2022-02-23T10:42:34.062" v="1960" actId="14100"/>
          <ac:spMkLst>
            <pc:docMk/>
            <pc:sldMk cId="3419089003" sldId="280"/>
            <ac:spMk id="475" creationId="{DB9D2BF5-074B-4701-A6AB-B48228CD26A6}"/>
          </ac:spMkLst>
        </pc:spChg>
        <pc:spChg chg="mod">
          <ac:chgData name="Ma Hongyuan" userId="367ae38049d1881a" providerId="LiveId" clId="{CC77095A-0560-4BF6-B253-874F95F848A7}" dt="2022-02-23T10:42:34.062" v="1960" actId="14100"/>
          <ac:spMkLst>
            <pc:docMk/>
            <pc:sldMk cId="3419089003" sldId="280"/>
            <ac:spMk id="476" creationId="{F0B13F69-7315-4D14-A9F6-86711DD9BEEE}"/>
          </ac:spMkLst>
        </pc:spChg>
        <pc:spChg chg="mod">
          <ac:chgData name="Ma Hongyuan" userId="367ae38049d1881a" providerId="LiveId" clId="{CC77095A-0560-4BF6-B253-874F95F848A7}" dt="2022-02-23T10:42:34.062" v="1960" actId="14100"/>
          <ac:spMkLst>
            <pc:docMk/>
            <pc:sldMk cId="3419089003" sldId="280"/>
            <ac:spMk id="477" creationId="{3F5F84DC-98C5-4A7A-BD61-60AD51B0EFE3}"/>
          </ac:spMkLst>
        </pc:spChg>
        <pc:spChg chg="mod">
          <ac:chgData name="Ma Hongyuan" userId="367ae38049d1881a" providerId="LiveId" clId="{CC77095A-0560-4BF6-B253-874F95F848A7}" dt="2022-02-23T10:42:34.062" v="1960" actId="14100"/>
          <ac:spMkLst>
            <pc:docMk/>
            <pc:sldMk cId="3419089003" sldId="280"/>
            <ac:spMk id="478" creationId="{DEB0130E-9244-4576-BD56-09B2270D2836}"/>
          </ac:spMkLst>
        </pc:spChg>
        <pc:spChg chg="mod">
          <ac:chgData name="Ma Hongyuan" userId="367ae38049d1881a" providerId="LiveId" clId="{CC77095A-0560-4BF6-B253-874F95F848A7}" dt="2022-02-23T10:42:34.062" v="1960" actId="14100"/>
          <ac:spMkLst>
            <pc:docMk/>
            <pc:sldMk cId="3419089003" sldId="280"/>
            <ac:spMk id="479" creationId="{EAAE55E8-C243-4950-A2ED-0CDFEA101FD1}"/>
          </ac:spMkLst>
        </pc:spChg>
        <pc:spChg chg="mod">
          <ac:chgData name="Ma Hongyuan" userId="367ae38049d1881a" providerId="LiveId" clId="{CC77095A-0560-4BF6-B253-874F95F848A7}" dt="2022-02-23T10:42:34.062" v="1960" actId="14100"/>
          <ac:spMkLst>
            <pc:docMk/>
            <pc:sldMk cId="3419089003" sldId="280"/>
            <ac:spMk id="480" creationId="{C7054DD6-77F3-40DE-A557-D92205AE5A67}"/>
          </ac:spMkLst>
        </pc:spChg>
        <pc:spChg chg="mod">
          <ac:chgData name="Ma Hongyuan" userId="367ae38049d1881a" providerId="LiveId" clId="{CC77095A-0560-4BF6-B253-874F95F848A7}" dt="2022-02-23T10:42:34.062" v="1960" actId="14100"/>
          <ac:spMkLst>
            <pc:docMk/>
            <pc:sldMk cId="3419089003" sldId="280"/>
            <ac:spMk id="481" creationId="{E1A86B3E-6EF7-41C8-B0FC-4F05E58BCEC9}"/>
          </ac:spMkLst>
        </pc:spChg>
        <pc:spChg chg="mod">
          <ac:chgData name="Ma Hongyuan" userId="367ae38049d1881a" providerId="LiveId" clId="{CC77095A-0560-4BF6-B253-874F95F848A7}" dt="2022-02-23T10:42:34.062" v="1960" actId="14100"/>
          <ac:spMkLst>
            <pc:docMk/>
            <pc:sldMk cId="3419089003" sldId="280"/>
            <ac:spMk id="482" creationId="{034F428B-0345-4293-86C4-269894E88472}"/>
          </ac:spMkLst>
        </pc:spChg>
        <pc:spChg chg="mod">
          <ac:chgData name="Ma Hongyuan" userId="367ae38049d1881a" providerId="LiveId" clId="{CC77095A-0560-4BF6-B253-874F95F848A7}" dt="2022-02-23T10:42:34.062" v="1960" actId="14100"/>
          <ac:spMkLst>
            <pc:docMk/>
            <pc:sldMk cId="3419089003" sldId="280"/>
            <ac:spMk id="483" creationId="{A74ADF4B-2245-4F73-AEE1-D38816A0323B}"/>
          </ac:spMkLst>
        </pc:spChg>
        <pc:spChg chg="mod">
          <ac:chgData name="Ma Hongyuan" userId="367ae38049d1881a" providerId="LiveId" clId="{CC77095A-0560-4BF6-B253-874F95F848A7}" dt="2022-02-23T10:42:34.062" v="1960" actId="14100"/>
          <ac:spMkLst>
            <pc:docMk/>
            <pc:sldMk cId="3419089003" sldId="280"/>
            <ac:spMk id="484" creationId="{6959526D-A3EF-43A0-ADDB-0AAB32606833}"/>
          </ac:spMkLst>
        </pc:spChg>
        <pc:spChg chg="mod">
          <ac:chgData name="Ma Hongyuan" userId="367ae38049d1881a" providerId="LiveId" clId="{CC77095A-0560-4BF6-B253-874F95F848A7}" dt="2022-02-23T10:42:34.062" v="1960" actId="14100"/>
          <ac:spMkLst>
            <pc:docMk/>
            <pc:sldMk cId="3419089003" sldId="280"/>
            <ac:spMk id="485" creationId="{D163E779-ADCE-433B-B083-B3FEA207FE14}"/>
          </ac:spMkLst>
        </pc:spChg>
        <pc:spChg chg="mod">
          <ac:chgData name="Ma Hongyuan" userId="367ae38049d1881a" providerId="LiveId" clId="{CC77095A-0560-4BF6-B253-874F95F848A7}" dt="2022-02-23T10:42:34.062" v="1960" actId="14100"/>
          <ac:spMkLst>
            <pc:docMk/>
            <pc:sldMk cId="3419089003" sldId="280"/>
            <ac:spMk id="486" creationId="{2507824C-6453-4E1D-A11B-BAAA3BFB01AF}"/>
          </ac:spMkLst>
        </pc:spChg>
        <pc:spChg chg="mod">
          <ac:chgData name="Ma Hongyuan" userId="367ae38049d1881a" providerId="LiveId" clId="{CC77095A-0560-4BF6-B253-874F95F848A7}" dt="2022-02-23T10:42:34.062" v="1960" actId="14100"/>
          <ac:spMkLst>
            <pc:docMk/>
            <pc:sldMk cId="3419089003" sldId="280"/>
            <ac:spMk id="487" creationId="{0F4907C2-D1D7-494E-B08D-9BFF25337120}"/>
          </ac:spMkLst>
        </pc:spChg>
        <pc:spChg chg="mod">
          <ac:chgData name="Ma Hongyuan" userId="367ae38049d1881a" providerId="LiveId" clId="{CC77095A-0560-4BF6-B253-874F95F848A7}" dt="2022-02-23T10:42:34.062" v="1960" actId="14100"/>
          <ac:spMkLst>
            <pc:docMk/>
            <pc:sldMk cId="3419089003" sldId="280"/>
            <ac:spMk id="488" creationId="{438B3584-9665-45A7-A500-3BA2812CBD22}"/>
          </ac:spMkLst>
        </pc:spChg>
        <pc:spChg chg="mod">
          <ac:chgData name="Ma Hongyuan" userId="367ae38049d1881a" providerId="LiveId" clId="{CC77095A-0560-4BF6-B253-874F95F848A7}" dt="2022-02-23T10:42:34.062" v="1960" actId="14100"/>
          <ac:spMkLst>
            <pc:docMk/>
            <pc:sldMk cId="3419089003" sldId="280"/>
            <ac:spMk id="489" creationId="{87D098B6-ED6C-4430-B99F-52F27084DBC0}"/>
          </ac:spMkLst>
        </pc:spChg>
        <pc:spChg chg="mod">
          <ac:chgData name="Ma Hongyuan" userId="367ae38049d1881a" providerId="LiveId" clId="{CC77095A-0560-4BF6-B253-874F95F848A7}" dt="2022-02-23T10:42:34.062" v="1960" actId="14100"/>
          <ac:spMkLst>
            <pc:docMk/>
            <pc:sldMk cId="3419089003" sldId="280"/>
            <ac:spMk id="490" creationId="{D0E85A0C-6B52-41F3-937A-414011D030AD}"/>
          </ac:spMkLst>
        </pc:spChg>
        <pc:spChg chg="mod">
          <ac:chgData name="Ma Hongyuan" userId="367ae38049d1881a" providerId="LiveId" clId="{CC77095A-0560-4BF6-B253-874F95F848A7}" dt="2022-02-23T10:42:34.062" v="1960" actId="14100"/>
          <ac:spMkLst>
            <pc:docMk/>
            <pc:sldMk cId="3419089003" sldId="280"/>
            <ac:spMk id="491" creationId="{7616CEF6-0A78-4437-853E-69ECFE11451B}"/>
          </ac:spMkLst>
        </pc:spChg>
        <pc:spChg chg="mod">
          <ac:chgData name="Ma Hongyuan" userId="367ae38049d1881a" providerId="LiveId" clId="{CC77095A-0560-4BF6-B253-874F95F848A7}" dt="2022-02-23T10:42:34.062" v="1960" actId="14100"/>
          <ac:spMkLst>
            <pc:docMk/>
            <pc:sldMk cId="3419089003" sldId="280"/>
            <ac:spMk id="492" creationId="{DA538533-40F1-4679-98FC-D4173F34DE31}"/>
          </ac:spMkLst>
        </pc:spChg>
        <pc:spChg chg="mod">
          <ac:chgData name="Ma Hongyuan" userId="367ae38049d1881a" providerId="LiveId" clId="{CC77095A-0560-4BF6-B253-874F95F848A7}" dt="2022-02-23T10:42:34.062" v="1960" actId="14100"/>
          <ac:spMkLst>
            <pc:docMk/>
            <pc:sldMk cId="3419089003" sldId="280"/>
            <ac:spMk id="493" creationId="{EE16C111-5E02-4DDF-A9FE-5DA5F19DD897}"/>
          </ac:spMkLst>
        </pc:spChg>
        <pc:spChg chg="mod">
          <ac:chgData name="Ma Hongyuan" userId="367ae38049d1881a" providerId="LiveId" clId="{CC77095A-0560-4BF6-B253-874F95F848A7}" dt="2022-02-23T10:42:34.062" v="1960" actId="14100"/>
          <ac:spMkLst>
            <pc:docMk/>
            <pc:sldMk cId="3419089003" sldId="280"/>
            <ac:spMk id="494" creationId="{209A9144-7A49-4590-B6AF-1C6A52E65C79}"/>
          </ac:spMkLst>
        </pc:spChg>
        <pc:spChg chg="mod">
          <ac:chgData name="Ma Hongyuan" userId="367ae38049d1881a" providerId="LiveId" clId="{CC77095A-0560-4BF6-B253-874F95F848A7}" dt="2022-02-23T10:42:34.062" v="1960" actId="14100"/>
          <ac:spMkLst>
            <pc:docMk/>
            <pc:sldMk cId="3419089003" sldId="280"/>
            <ac:spMk id="495" creationId="{B0F695FF-D76C-4928-BD29-1F5098553231}"/>
          </ac:spMkLst>
        </pc:spChg>
        <pc:spChg chg="mod">
          <ac:chgData name="Ma Hongyuan" userId="367ae38049d1881a" providerId="LiveId" clId="{CC77095A-0560-4BF6-B253-874F95F848A7}" dt="2022-02-23T10:42:34.062" v="1960" actId="14100"/>
          <ac:spMkLst>
            <pc:docMk/>
            <pc:sldMk cId="3419089003" sldId="280"/>
            <ac:spMk id="496" creationId="{45E12DD8-6B73-4595-80B2-944105BABF6A}"/>
          </ac:spMkLst>
        </pc:spChg>
        <pc:spChg chg="mod">
          <ac:chgData name="Ma Hongyuan" userId="367ae38049d1881a" providerId="LiveId" clId="{CC77095A-0560-4BF6-B253-874F95F848A7}" dt="2022-02-23T10:42:34.062" v="1960" actId="14100"/>
          <ac:spMkLst>
            <pc:docMk/>
            <pc:sldMk cId="3419089003" sldId="280"/>
            <ac:spMk id="497" creationId="{ED4C07DD-2F40-4737-A3BD-57C464BD56D3}"/>
          </ac:spMkLst>
        </pc:spChg>
        <pc:spChg chg="mod">
          <ac:chgData name="Ma Hongyuan" userId="367ae38049d1881a" providerId="LiveId" clId="{CC77095A-0560-4BF6-B253-874F95F848A7}" dt="2022-02-23T10:42:34.062" v="1960" actId="14100"/>
          <ac:spMkLst>
            <pc:docMk/>
            <pc:sldMk cId="3419089003" sldId="280"/>
            <ac:spMk id="498" creationId="{BF70613A-0433-4E94-A7DA-05BC7C45C0F4}"/>
          </ac:spMkLst>
        </pc:spChg>
        <pc:spChg chg="mod">
          <ac:chgData name="Ma Hongyuan" userId="367ae38049d1881a" providerId="LiveId" clId="{CC77095A-0560-4BF6-B253-874F95F848A7}" dt="2022-02-23T10:42:34.062" v="1960" actId="14100"/>
          <ac:spMkLst>
            <pc:docMk/>
            <pc:sldMk cId="3419089003" sldId="280"/>
            <ac:spMk id="499" creationId="{597CB26D-C2FE-4A99-A23A-B6ECBE2B8161}"/>
          </ac:spMkLst>
        </pc:spChg>
        <pc:spChg chg="mod">
          <ac:chgData name="Ma Hongyuan" userId="367ae38049d1881a" providerId="LiveId" clId="{CC77095A-0560-4BF6-B253-874F95F848A7}" dt="2022-02-23T10:42:34.062" v="1960" actId="14100"/>
          <ac:spMkLst>
            <pc:docMk/>
            <pc:sldMk cId="3419089003" sldId="280"/>
            <ac:spMk id="500" creationId="{84205E12-69F5-4F24-B964-037BFE1BF4B2}"/>
          </ac:spMkLst>
        </pc:spChg>
        <pc:spChg chg="mod">
          <ac:chgData name="Ma Hongyuan" userId="367ae38049d1881a" providerId="LiveId" clId="{CC77095A-0560-4BF6-B253-874F95F848A7}" dt="2022-02-23T10:42:34.062" v="1960" actId="14100"/>
          <ac:spMkLst>
            <pc:docMk/>
            <pc:sldMk cId="3419089003" sldId="280"/>
            <ac:spMk id="501" creationId="{BA9C4CF5-40A1-4DC7-A7C4-0CE16A7FFC35}"/>
          </ac:spMkLst>
        </pc:spChg>
        <pc:spChg chg="mod">
          <ac:chgData name="Ma Hongyuan" userId="367ae38049d1881a" providerId="LiveId" clId="{CC77095A-0560-4BF6-B253-874F95F848A7}" dt="2022-02-23T10:42:34.062" v="1960" actId="14100"/>
          <ac:spMkLst>
            <pc:docMk/>
            <pc:sldMk cId="3419089003" sldId="280"/>
            <ac:spMk id="502" creationId="{196A9C04-5F55-44ED-B512-63656130F944}"/>
          </ac:spMkLst>
        </pc:spChg>
        <pc:spChg chg="mod">
          <ac:chgData name="Ma Hongyuan" userId="367ae38049d1881a" providerId="LiveId" clId="{CC77095A-0560-4BF6-B253-874F95F848A7}" dt="2022-02-23T10:42:34.062" v="1960" actId="14100"/>
          <ac:spMkLst>
            <pc:docMk/>
            <pc:sldMk cId="3419089003" sldId="280"/>
            <ac:spMk id="503" creationId="{F105BA79-C0A5-4904-B3AC-D0496DB84169}"/>
          </ac:spMkLst>
        </pc:spChg>
        <pc:spChg chg="mod">
          <ac:chgData name="Ma Hongyuan" userId="367ae38049d1881a" providerId="LiveId" clId="{CC77095A-0560-4BF6-B253-874F95F848A7}" dt="2022-02-23T10:42:34.062" v="1960" actId="14100"/>
          <ac:spMkLst>
            <pc:docMk/>
            <pc:sldMk cId="3419089003" sldId="280"/>
            <ac:spMk id="504" creationId="{5545C5B3-1A26-463E-BC66-6A0E48E3E306}"/>
          </ac:spMkLst>
        </pc:spChg>
        <pc:spChg chg="mod">
          <ac:chgData name="Ma Hongyuan" userId="367ae38049d1881a" providerId="LiveId" clId="{CC77095A-0560-4BF6-B253-874F95F848A7}" dt="2022-02-23T10:42:34.062" v="1960" actId="14100"/>
          <ac:spMkLst>
            <pc:docMk/>
            <pc:sldMk cId="3419089003" sldId="280"/>
            <ac:spMk id="505" creationId="{FF528CB9-8528-4082-8333-1E606379CD49}"/>
          </ac:spMkLst>
        </pc:spChg>
        <pc:spChg chg="mod">
          <ac:chgData name="Ma Hongyuan" userId="367ae38049d1881a" providerId="LiveId" clId="{CC77095A-0560-4BF6-B253-874F95F848A7}" dt="2022-02-23T10:42:34.062" v="1960" actId="14100"/>
          <ac:spMkLst>
            <pc:docMk/>
            <pc:sldMk cId="3419089003" sldId="280"/>
            <ac:spMk id="506" creationId="{88919FAF-5C35-4D7A-8077-ADB6C0E76B9E}"/>
          </ac:spMkLst>
        </pc:spChg>
        <pc:spChg chg="mod">
          <ac:chgData name="Ma Hongyuan" userId="367ae38049d1881a" providerId="LiveId" clId="{CC77095A-0560-4BF6-B253-874F95F848A7}" dt="2022-02-23T10:42:34.062" v="1960" actId="14100"/>
          <ac:spMkLst>
            <pc:docMk/>
            <pc:sldMk cId="3419089003" sldId="280"/>
            <ac:spMk id="507" creationId="{95664E0E-0649-43E3-8810-EE1C90662E86}"/>
          </ac:spMkLst>
        </pc:spChg>
        <pc:spChg chg="mod">
          <ac:chgData name="Ma Hongyuan" userId="367ae38049d1881a" providerId="LiveId" clId="{CC77095A-0560-4BF6-B253-874F95F848A7}" dt="2022-02-23T10:42:34.062" v="1960" actId="14100"/>
          <ac:spMkLst>
            <pc:docMk/>
            <pc:sldMk cId="3419089003" sldId="280"/>
            <ac:spMk id="508" creationId="{11C3DA52-050B-4006-A3E4-359A030C4B22}"/>
          </ac:spMkLst>
        </pc:spChg>
        <pc:spChg chg="mod">
          <ac:chgData name="Ma Hongyuan" userId="367ae38049d1881a" providerId="LiveId" clId="{CC77095A-0560-4BF6-B253-874F95F848A7}" dt="2022-02-23T10:42:34.062" v="1960" actId="14100"/>
          <ac:spMkLst>
            <pc:docMk/>
            <pc:sldMk cId="3419089003" sldId="280"/>
            <ac:spMk id="509" creationId="{5DE16FBA-64EA-47EE-A5E7-00E32488EBFC}"/>
          </ac:spMkLst>
        </pc:spChg>
        <pc:spChg chg="mod">
          <ac:chgData name="Ma Hongyuan" userId="367ae38049d1881a" providerId="LiveId" clId="{CC77095A-0560-4BF6-B253-874F95F848A7}" dt="2022-02-23T10:42:34.062" v="1960" actId="14100"/>
          <ac:spMkLst>
            <pc:docMk/>
            <pc:sldMk cId="3419089003" sldId="280"/>
            <ac:spMk id="510" creationId="{BC2CA8C8-EF62-4651-AD65-ADD03D18B641}"/>
          </ac:spMkLst>
        </pc:spChg>
        <pc:spChg chg="mod">
          <ac:chgData name="Ma Hongyuan" userId="367ae38049d1881a" providerId="LiveId" clId="{CC77095A-0560-4BF6-B253-874F95F848A7}" dt="2022-02-23T10:42:34.062" v="1960" actId="14100"/>
          <ac:spMkLst>
            <pc:docMk/>
            <pc:sldMk cId="3419089003" sldId="280"/>
            <ac:spMk id="511" creationId="{63669163-8F78-474A-B622-2917196C7F66}"/>
          </ac:spMkLst>
        </pc:spChg>
        <pc:spChg chg="mod">
          <ac:chgData name="Ma Hongyuan" userId="367ae38049d1881a" providerId="LiveId" clId="{CC77095A-0560-4BF6-B253-874F95F848A7}" dt="2022-02-23T10:42:34.062" v="1960" actId="14100"/>
          <ac:spMkLst>
            <pc:docMk/>
            <pc:sldMk cId="3419089003" sldId="280"/>
            <ac:spMk id="512" creationId="{DF6532F9-A9E1-44FB-8F81-F5C96FD7C48F}"/>
          </ac:spMkLst>
        </pc:spChg>
        <pc:spChg chg="mod">
          <ac:chgData name="Ma Hongyuan" userId="367ae38049d1881a" providerId="LiveId" clId="{CC77095A-0560-4BF6-B253-874F95F848A7}" dt="2022-02-23T10:42:34.062" v="1960" actId="14100"/>
          <ac:spMkLst>
            <pc:docMk/>
            <pc:sldMk cId="3419089003" sldId="280"/>
            <ac:spMk id="513" creationId="{FB639AAB-6A99-43D5-84CE-3C824C349E46}"/>
          </ac:spMkLst>
        </pc:spChg>
        <pc:spChg chg="mod">
          <ac:chgData name="Ma Hongyuan" userId="367ae38049d1881a" providerId="LiveId" clId="{CC77095A-0560-4BF6-B253-874F95F848A7}" dt="2022-02-23T10:42:34.062" v="1960" actId="14100"/>
          <ac:spMkLst>
            <pc:docMk/>
            <pc:sldMk cId="3419089003" sldId="280"/>
            <ac:spMk id="514" creationId="{3855D8D1-F6B1-42D3-A71E-96CB7EA713E9}"/>
          </ac:spMkLst>
        </pc:spChg>
        <pc:spChg chg="mod">
          <ac:chgData name="Ma Hongyuan" userId="367ae38049d1881a" providerId="LiveId" clId="{CC77095A-0560-4BF6-B253-874F95F848A7}" dt="2022-02-23T10:42:34.062" v="1960" actId="14100"/>
          <ac:spMkLst>
            <pc:docMk/>
            <pc:sldMk cId="3419089003" sldId="280"/>
            <ac:spMk id="515" creationId="{7150D108-F247-4C10-A5D4-A6E2D457B98C}"/>
          </ac:spMkLst>
        </pc:spChg>
        <pc:spChg chg="mod">
          <ac:chgData name="Ma Hongyuan" userId="367ae38049d1881a" providerId="LiveId" clId="{CC77095A-0560-4BF6-B253-874F95F848A7}" dt="2022-02-23T10:42:34.062" v="1960" actId="14100"/>
          <ac:spMkLst>
            <pc:docMk/>
            <pc:sldMk cId="3419089003" sldId="280"/>
            <ac:spMk id="516" creationId="{84A435A7-5A56-4860-B55B-D842E020D9FA}"/>
          </ac:spMkLst>
        </pc:spChg>
        <pc:spChg chg="mod">
          <ac:chgData name="Ma Hongyuan" userId="367ae38049d1881a" providerId="LiveId" clId="{CC77095A-0560-4BF6-B253-874F95F848A7}" dt="2022-02-23T10:42:34.062" v="1960" actId="14100"/>
          <ac:spMkLst>
            <pc:docMk/>
            <pc:sldMk cId="3419089003" sldId="280"/>
            <ac:spMk id="517" creationId="{50C2E2C7-591B-4959-8D48-95F15D5EDFEF}"/>
          </ac:spMkLst>
        </pc:spChg>
        <pc:spChg chg="mod">
          <ac:chgData name="Ma Hongyuan" userId="367ae38049d1881a" providerId="LiveId" clId="{CC77095A-0560-4BF6-B253-874F95F848A7}" dt="2022-02-23T10:42:34.062" v="1960" actId="14100"/>
          <ac:spMkLst>
            <pc:docMk/>
            <pc:sldMk cId="3419089003" sldId="280"/>
            <ac:spMk id="519" creationId="{752342EA-6BCA-4472-AF83-2304860C781D}"/>
          </ac:spMkLst>
        </pc:spChg>
        <pc:spChg chg="mod">
          <ac:chgData name="Ma Hongyuan" userId="367ae38049d1881a" providerId="LiveId" clId="{CC77095A-0560-4BF6-B253-874F95F848A7}" dt="2022-02-23T10:42:34.062" v="1960" actId="14100"/>
          <ac:spMkLst>
            <pc:docMk/>
            <pc:sldMk cId="3419089003" sldId="280"/>
            <ac:spMk id="520" creationId="{2189228B-F180-44EB-8B22-49A706ACCB57}"/>
          </ac:spMkLst>
        </pc:spChg>
        <pc:spChg chg="mod">
          <ac:chgData name="Ma Hongyuan" userId="367ae38049d1881a" providerId="LiveId" clId="{CC77095A-0560-4BF6-B253-874F95F848A7}" dt="2022-02-23T10:42:34.062" v="1960" actId="14100"/>
          <ac:spMkLst>
            <pc:docMk/>
            <pc:sldMk cId="3419089003" sldId="280"/>
            <ac:spMk id="521" creationId="{6281310C-4ECB-4D45-8324-02B7774E3C26}"/>
          </ac:spMkLst>
        </pc:spChg>
        <pc:spChg chg="mod">
          <ac:chgData name="Ma Hongyuan" userId="367ae38049d1881a" providerId="LiveId" clId="{CC77095A-0560-4BF6-B253-874F95F848A7}" dt="2022-02-23T10:42:34.062" v="1960" actId="14100"/>
          <ac:spMkLst>
            <pc:docMk/>
            <pc:sldMk cId="3419089003" sldId="280"/>
            <ac:spMk id="527" creationId="{8BBE9917-0141-4C15-A465-7F26BA1AE949}"/>
          </ac:spMkLst>
        </pc:spChg>
        <pc:spChg chg="mod">
          <ac:chgData name="Ma Hongyuan" userId="367ae38049d1881a" providerId="LiveId" clId="{CC77095A-0560-4BF6-B253-874F95F848A7}" dt="2022-02-23T10:42:34.062" v="1960" actId="14100"/>
          <ac:spMkLst>
            <pc:docMk/>
            <pc:sldMk cId="3419089003" sldId="280"/>
            <ac:spMk id="528" creationId="{FE577111-C5F7-4F00-8478-793CBB54A892}"/>
          </ac:spMkLst>
        </pc:spChg>
        <pc:spChg chg="mod">
          <ac:chgData name="Ma Hongyuan" userId="367ae38049d1881a" providerId="LiveId" clId="{CC77095A-0560-4BF6-B253-874F95F848A7}" dt="2022-02-23T10:42:34.062" v="1960" actId="14100"/>
          <ac:spMkLst>
            <pc:docMk/>
            <pc:sldMk cId="3419089003" sldId="280"/>
            <ac:spMk id="529" creationId="{21B33B30-7597-4096-90EC-5CE0788B1FAE}"/>
          </ac:spMkLst>
        </pc:spChg>
        <pc:spChg chg="mod">
          <ac:chgData name="Ma Hongyuan" userId="367ae38049d1881a" providerId="LiveId" clId="{CC77095A-0560-4BF6-B253-874F95F848A7}" dt="2022-02-23T10:42:34.062" v="1960" actId="14100"/>
          <ac:spMkLst>
            <pc:docMk/>
            <pc:sldMk cId="3419089003" sldId="280"/>
            <ac:spMk id="530" creationId="{0B457BF8-57F8-452A-A4D8-79DBFEDD3B44}"/>
          </ac:spMkLst>
        </pc:spChg>
        <pc:spChg chg="mod">
          <ac:chgData name="Ma Hongyuan" userId="367ae38049d1881a" providerId="LiveId" clId="{CC77095A-0560-4BF6-B253-874F95F848A7}" dt="2022-02-23T10:42:34.062" v="1960" actId="14100"/>
          <ac:spMkLst>
            <pc:docMk/>
            <pc:sldMk cId="3419089003" sldId="280"/>
            <ac:spMk id="531" creationId="{61C1DB6D-B32F-4165-9439-FAE8DA0931E0}"/>
          </ac:spMkLst>
        </pc:spChg>
        <pc:spChg chg="mod">
          <ac:chgData name="Ma Hongyuan" userId="367ae38049d1881a" providerId="LiveId" clId="{CC77095A-0560-4BF6-B253-874F95F848A7}" dt="2022-02-23T10:42:34.062" v="1960" actId="14100"/>
          <ac:spMkLst>
            <pc:docMk/>
            <pc:sldMk cId="3419089003" sldId="280"/>
            <ac:spMk id="532" creationId="{A943A1A4-229B-443C-84BC-654D0AC6D224}"/>
          </ac:spMkLst>
        </pc:spChg>
        <pc:spChg chg="mod">
          <ac:chgData name="Ma Hongyuan" userId="367ae38049d1881a" providerId="LiveId" clId="{CC77095A-0560-4BF6-B253-874F95F848A7}" dt="2022-02-23T10:42:34.062" v="1960" actId="14100"/>
          <ac:spMkLst>
            <pc:docMk/>
            <pc:sldMk cId="3419089003" sldId="280"/>
            <ac:spMk id="533" creationId="{4AF39377-30A3-471A-B811-4065845840D1}"/>
          </ac:spMkLst>
        </pc:spChg>
        <pc:spChg chg="mod">
          <ac:chgData name="Ma Hongyuan" userId="367ae38049d1881a" providerId="LiveId" clId="{CC77095A-0560-4BF6-B253-874F95F848A7}" dt="2022-02-23T10:42:34.062" v="1960" actId="14100"/>
          <ac:spMkLst>
            <pc:docMk/>
            <pc:sldMk cId="3419089003" sldId="280"/>
            <ac:spMk id="534" creationId="{EDABE96E-488E-4154-B7F2-6381E6A5406C}"/>
          </ac:spMkLst>
        </pc:spChg>
        <pc:spChg chg="mod">
          <ac:chgData name="Ma Hongyuan" userId="367ae38049d1881a" providerId="LiveId" clId="{CC77095A-0560-4BF6-B253-874F95F848A7}" dt="2022-02-23T10:42:34.062" v="1960" actId="14100"/>
          <ac:spMkLst>
            <pc:docMk/>
            <pc:sldMk cId="3419089003" sldId="280"/>
            <ac:spMk id="535" creationId="{DC0502A5-DED4-4A88-837C-4A9A6076DC81}"/>
          </ac:spMkLst>
        </pc:spChg>
        <pc:spChg chg="mod">
          <ac:chgData name="Ma Hongyuan" userId="367ae38049d1881a" providerId="LiveId" clId="{CC77095A-0560-4BF6-B253-874F95F848A7}" dt="2022-02-23T10:42:34.062" v="1960" actId="14100"/>
          <ac:spMkLst>
            <pc:docMk/>
            <pc:sldMk cId="3419089003" sldId="280"/>
            <ac:spMk id="536" creationId="{ACBDB8F8-6F68-430E-9E38-D1C6B1C04127}"/>
          </ac:spMkLst>
        </pc:spChg>
        <pc:spChg chg="mod">
          <ac:chgData name="Ma Hongyuan" userId="367ae38049d1881a" providerId="LiveId" clId="{CC77095A-0560-4BF6-B253-874F95F848A7}" dt="2022-02-23T10:42:34.062" v="1960" actId="14100"/>
          <ac:spMkLst>
            <pc:docMk/>
            <pc:sldMk cId="3419089003" sldId="280"/>
            <ac:spMk id="537" creationId="{44C97E6A-3450-453C-8481-7FF60105BDC8}"/>
          </ac:spMkLst>
        </pc:spChg>
        <pc:spChg chg="mod">
          <ac:chgData name="Ma Hongyuan" userId="367ae38049d1881a" providerId="LiveId" clId="{CC77095A-0560-4BF6-B253-874F95F848A7}" dt="2022-02-23T10:42:34.062" v="1960" actId="14100"/>
          <ac:spMkLst>
            <pc:docMk/>
            <pc:sldMk cId="3419089003" sldId="280"/>
            <ac:spMk id="538" creationId="{17175A17-D021-451E-9B64-9F429DEFA64D}"/>
          </ac:spMkLst>
        </pc:spChg>
        <pc:spChg chg="mod">
          <ac:chgData name="Ma Hongyuan" userId="367ae38049d1881a" providerId="LiveId" clId="{CC77095A-0560-4BF6-B253-874F95F848A7}" dt="2022-02-23T10:42:34.062" v="1960" actId="14100"/>
          <ac:spMkLst>
            <pc:docMk/>
            <pc:sldMk cId="3419089003" sldId="280"/>
            <ac:spMk id="539" creationId="{C2C52A37-966C-427A-8826-DCACCEED3D22}"/>
          </ac:spMkLst>
        </pc:spChg>
        <pc:spChg chg="mod">
          <ac:chgData name="Ma Hongyuan" userId="367ae38049d1881a" providerId="LiveId" clId="{CC77095A-0560-4BF6-B253-874F95F848A7}" dt="2022-02-23T10:42:34.062" v="1960" actId="14100"/>
          <ac:spMkLst>
            <pc:docMk/>
            <pc:sldMk cId="3419089003" sldId="280"/>
            <ac:spMk id="540" creationId="{D2B5B1D1-8BD0-4374-BBF6-CF2B0FB0BBBF}"/>
          </ac:spMkLst>
        </pc:spChg>
        <pc:spChg chg="mod">
          <ac:chgData name="Ma Hongyuan" userId="367ae38049d1881a" providerId="LiveId" clId="{CC77095A-0560-4BF6-B253-874F95F848A7}" dt="2022-02-23T10:42:34.062" v="1960" actId="14100"/>
          <ac:spMkLst>
            <pc:docMk/>
            <pc:sldMk cId="3419089003" sldId="280"/>
            <ac:spMk id="541" creationId="{5B1ED661-7E56-4269-9116-169331239661}"/>
          </ac:spMkLst>
        </pc:spChg>
        <pc:spChg chg="mod">
          <ac:chgData name="Ma Hongyuan" userId="367ae38049d1881a" providerId="LiveId" clId="{CC77095A-0560-4BF6-B253-874F95F848A7}" dt="2022-02-23T10:42:34.062" v="1960" actId="14100"/>
          <ac:spMkLst>
            <pc:docMk/>
            <pc:sldMk cId="3419089003" sldId="280"/>
            <ac:spMk id="542" creationId="{003A67C8-10EC-426D-B807-FBC7E87FAB28}"/>
          </ac:spMkLst>
        </pc:spChg>
        <pc:spChg chg="mod">
          <ac:chgData name="Ma Hongyuan" userId="367ae38049d1881a" providerId="LiveId" clId="{CC77095A-0560-4BF6-B253-874F95F848A7}" dt="2022-02-23T10:42:34.062" v="1960" actId="14100"/>
          <ac:spMkLst>
            <pc:docMk/>
            <pc:sldMk cId="3419089003" sldId="280"/>
            <ac:spMk id="543" creationId="{D1F7AF3A-B26D-47A8-8F60-B5C07FCBC0BA}"/>
          </ac:spMkLst>
        </pc:spChg>
        <pc:spChg chg="mod">
          <ac:chgData name="Ma Hongyuan" userId="367ae38049d1881a" providerId="LiveId" clId="{CC77095A-0560-4BF6-B253-874F95F848A7}" dt="2022-02-23T10:42:34.062" v="1960" actId="14100"/>
          <ac:spMkLst>
            <pc:docMk/>
            <pc:sldMk cId="3419089003" sldId="280"/>
            <ac:spMk id="544" creationId="{46FD3B2C-8162-4455-A192-9E501B7FB508}"/>
          </ac:spMkLst>
        </pc:spChg>
        <pc:spChg chg="mod">
          <ac:chgData name="Ma Hongyuan" userId="367ae38049d1881a" providerId="LiveId" clId="{CC77095A-0560-4BF6-B253-874F95F848A7}" dt="2022-02-23T10:42:34.062" v="1960" actId="14100"/>
          <ac:spMkLst>
            <pc:docMk/>
            <pc:sldMk cId="3419089003" sldId="280"/>
            <ac:spMk id="545" creationId="{25FB8AF9-53F9-4DDE-A547-0D19761A07EC}"/>
          </ac:spMkLst>
        </pc:spChg>
        <pc:spChg chg="mod">
          <ac:chgData name="Ma Hongyuan" userId="367ae38049d1881a" providerId="LiveId" clId="{CC77095A-0560-4BF6-B253-874F95F848A7}" dt="2022-02-23T10:42:34.062" v="1960" actId="14100"/>
          <ac:spMkLst>
            <pc:docMk/>
            <pc:sldMk cId="3419089003" sldId="280"/>
            <ac:spMk id="546" creationId="{1416C38D-CAAC-4941-83FE-60871B32985E}"/>
          </ac:spMkLst>
        </pc:spChg>
        <pc:spChg chg="mod">
          <ac:chgData name="Ma Hongyuan" userId="367ae38049d1881a" providerId="LiveId" clId="{CC77095A-0560-4BF6-B253-874F95F848A7}" dt="2022-02-23T10:42:34.062" v="1960" actId="14100"/>
          <ac:spMkLst>
            <pc:docMk/>
            <pc:sldMk cId="3419089003" sldId="280"/>
            <ac:spMk id="547" creationId="{AE85D4F9-5794-458C-AB0B-4223C284B004}"/>
          </ac:spMkLst>
        </pc:spChg>
        <pc:spChg chg="mod">
          <ac:chgData name="Ma Hongyuan" userId="367ae38049d1881a" providerId="LiveId" clId="{CC77095A-0560-4BF6-B253-874F95F848A7}" dt="2022-02-23T10:42:34.062" v="1960" actId="14100"/>
          <ac:spMkLst>
            <pc:docMk/>
            <pc:sldMk cId="3419089003" sldId="280"/>
            <ac:spMk id="548" creationId="{1A7E09AF-AC7F-4894-B643-5D00A041304E}"/>
          </ac:spMkLst>
        </pc:spChg>
        <pc:spChg chg="mod">
          <ac:chgData name="Ma Hongyuan" userId="367ae38049d1881a" providerId="LiveId" clId="{CC77095A-0560-4BF6-B253-874F95F848A7}" dt="2022-02-23T10:42:34.062" v="1960" actId="14100"/>
          <ac:spMkLst>
            <pc:docMk/>
            <pc:sldMk cId="3419089003" sldId="280"/>
            <ac:spMk id="549" creationId="{75FE9183-5DBA-4395-9E9F-4D5E0F4DA821}"/>
          </ac:spMkLst>
        </pc:spChg>
        <pc:spChg chg="mod">
          <ac:chgData name="Ma Hongyuan" userId="367ae38049d1881a" providerId="LiveId" clId="{CC77095A-0560-4BF6-B253-874F95F848A7}" dt="2022-02-23T10:42:34.062" v="1960" actId="14100"/>
          <ac:spMkLst>
            <pc:docMk/>
            <pc:sldMk cId="3419089003" sldId="280"/>
            <ac:spMk id="550" creationId="{731793E6-8E03-467F-B161-390327A3CEF3}"/>
          </ac:spMkLst>
        </pc:spChg>
        <pc:spChg chg="mod">
          <ac:chgData name="Ma Hongyuan" userId="367ae38049d1881a" providerId="LiveId" clId="{CC77095A-0560-4BF6-B253-874F95F848A7}" dt="2022-02-23T10:42:34.062" v="1960" actId="14100"/>
          <ac:spMkLst>
            <pc:docMk/>
            <pc:sldMk cId="3419089003" sldId="280"/>
            <ac:spMk id="551" creationId="{3055A5EF-36D8-4419-88DE-683AB483F044}"/>
          </ac:spMkLst>
        </pc:spChg>
        <pc:spChg chg="mod">
          <ac:chgData name="Ma Hongyuan" userId="367ae38049d1881a" providerId="LiveId" clId="{CC77095A-0560-4BF6-B253-874F95F848A7}" dt="2022-02-23T10:42:34.062" v="1960" actId="14100"/>
          <ac:spMkLst>
            <pc:docMk/>
            <pc:sldMk cId="3419089003" sldId="280"/>
            <ac:spMk id="552" creationId="{8591264D-E69F-41FC-89EC-7D44627E758A}"/>
          </ac:spMkLst>
        </pc:spChg>
        <pc:spChg chg="mod">
          <ac:chgData name="Ma Hongyuan" userId="367ae38049d1881a" providerId="LiveId" clId="{CC77095A-0560-4BF6-B253-874F95F848A7}" dt="2022-02-23T10:42:34.062" v="1960" actId="14100"/>
          <ac:spMkLst>
            <pc:docMk/>
            <pc:sldMk cId="3419089003" sldId="280"/>
            <ac:spMk id="553" creationId="{07973796-3327-4E4E-AE7C-304077C0BB69}"/>
          </ac:spMkLst>
        </pc:spChg>
        <pc:spChg chg="mod">
          <ac:chgData name="Ma Hongyuan" userId="367ae38049d1881a" providerId="LiveId" clId="{CC77095A-0560-4BF6-B253-874F95F848A7}" dt="2022-02-23T10:42:34.062" v="1960" actId="14100"/>
          <ac:spMkLst>
            <pc:docMk/>
            <pc:sldMk cId="3419089003" sldId="280"/>
            <ac:spMk id="554" creationId="{3807DFA2-E9EE-4C98-90E0-C00B4198CDCC}"/>
          </ac:spMkLst>
        </pc:spChg>
        <pc:spChg chg="mod">
          <ac:chgData name="Ma Hongyuan" userId="367ae38049d1881a" providerId="LiveId" clId="{CC77095A-0560-4BF6-B253-874F95F848A7}" dt="2022-02-23T10:42:34.062" v="1960" actId="14100"/>
          <ac:spMkLst>
            <pc:docMk/>
            <pc:sldMk cId="3419089003" sldId="280"/>
            <ac:spMk id="555" creationId="{DB45F515-D4C8-4752-B991-CC07035391DA}"/>
          </ac:spMkLst>
        </pc:spChg>
        <pc:spChg chg="mod">
          <ac:chgData name="Ma Hongyuan" userId="367ae38049d1881a" providerId="LiveId" clId="{CC77095A-0560-4BF6-B253-874F95F848A7}" dt="2022-02-23T10:42:34.062" v="1960" actId="14100"/>
          <ac:spMkLst>
            <pc:docMk/>
            <pc:sldMk cId="3419089003" sldId="280"/>
            <ac:spMk id="556" creationId="{32E734B4-A0DE-4EB3-A37C-54F9CCFD64B1}"/>
          </ac:spMkLst>
        </pc:spChg>
        <pc:spChg chg="mod">
          <ac:chgData name="Ma Hongyuan" userId="367ae38049d1881a" providerId="LiveId" clId="{CC77095A-0560-4BF6-B253-874F95F848A7}" dt="2022-02-23T10:42:34.062" v="1960" actId="14100"/>
          <ac:spMkLst>
            <pc:docMk/>
            <pc:sldMk cId="3419089003" sldId="280"/>
            <ac:spMk id="557" creationId="{DA9626C8-BD43-461B-9BEF-BA3D527A64E1}"/>
          </ac:spMkLst>
        </pc:spChg>
        <pc:spChg chg="mod">
          <ac:chgData name="Ma Hongyuan" userId="367ae38049d1881a" providerId="LiveId" clId="{CC77095A-0560-4BF6-B253-874F95F848A7}" dt="2022-02-23T10:42:34.062" v="1960" actId="14100"/>
          <ac:spMkLst>
            <pc:docMk/>
            <pc:sldMk cId="3419089003" sldId="280"/>
            <ac:spMk id="558" creationId="{7B0E8FB6-7402-44BC-B95F-9DD6594EA33F}"/>
          </ac:spMkLst>
        </pc:spChg>
        <pc:spChg chg="mod">
          <ac:chgData name="Ma Hongyuan" userId="367ae38049d1881a" providerId="LiveId" clId="{CC77095A-0560-4BF6-B253-874F95F848A7}" dt="2022-02-23T10:42:34.062" v="1960" actId="14100"/>
          <ac:spMkLst>
            <pc:docMk/>
            <pc:sldMk cId="3419089003" sldId="280"/>
            <ac:spMk id="559" creationId="{D4E38584-BB5F-4B51-A74C-172D38F33503}"/>
          </ac:spMkLst>
        </pc:spChg>
        <pc:spChg chg="mod">
          <ac:chgData name="Ma Hongyuan" userId="367ae38049d1881a" providerId="LiveId" clId="{CC77095A-0560-4BF6-B253-874F95F848A7}" dt="2022-02-23T10:42:34.062" v="1960" actId="14100"/>
          <ac:spMkLst>
            <pc:docMk/>
            <pc:sldMk cId="3419089003" sldId="280"/>
            <ac:spMk id="560" creationId="{7F60CD44-BE0C-40C9-BAAB-4E02FCBD94C5}"/>
          </ac:spMkLst>
        </pc:spChg>
        <pc:spChg chg="mod">
          <ac:chgData name="Ma Hongyuan" userId="367ae38049d1881a" providerId="LiveId" clId="{CC77095A-0560-4BF6-B253-874F95F848A7}" dt="2022-02-23T10:42:34.062" v="1960" actId="14100"/>
          <ac:spMkLst>
            <pc:docMk/>
            <pc:sldMk cId="3419089003" sldId="280"/>
            <ac:spMk id="561" creationId="{179F1308-7F2B-45A1-9259-889FC91395F6}"/>
          </ac:spMkLst>
        </pc:spChg>
        <pc:spChg chg="mod">
          <ac:chgData name="Ma Hongyuan" userId="367ae38049d1881a" providerId="LiveId" clId="{CC77095A-0560-4BF6-B253-874F95F848A7}" dt="2022-02-23T10:42:34.062" v="1960" actId="14100"/>
          <ac:spMkLst>
            <pc:docMk/>
            <pc:sldMk cId="3419089003" sldId="280"/>
            <ac:spMk id="562" creationId="{EC894C5A-96ED-4304-89D9-3F6AEBD056D4}"/>
          </ac:spMkLst>
        </pc:spChg>
        <pc:spChg chg="mod">
          <ac:chgData name="Ma Hongyuan" userId="367ae38049d1881a" providerId="LiveId" clId="{CC77095A-0560-4BF6-B253-874F95F848A7}" dt="2022-02-23T10:42:34.062" v="1960" actId="14100"/>
          <ac:spMkLst>
            <pc:docMk/>
            <pc:sldMk cId="3419089003" sldId="280"/>
            <ac:spMk id="563" creationId="{E002818E-E5F8-44C5-AD42-22DA9DEFFA64}"/>
          </ac:spMkLst>
        </pc:spChg>
        <pc:spChg chg="mod">
          <ac:chgData name="Ma Hongyuan" userId="367ae38049d1881a" providerId="LiveId" clId="{CC77095A-0560-4BF6-B253-874F95F848A7}" dt="2022-02-23T10:42:34.062" v="1960" actId="14100"/>
          <ac:spMkLst>
            <pc:docMk/>
            <pc:sldMk cId="3419089003" sldId="280"/>
            <ac:spMk id="564" creationId="{DF83C65C-90FB-4D4E-8DAB-09A1196342AB}"/>
          </ac:spMkLst>
        </pc:spChg>
        <pc:spChg chg="mod">
          <ac:chgData name="Ma Hongyuan" userId="367ae38049d1881a" providerId="LiveId" clId="{CC77095A-0560-4BF6-B253-874F95F848A7}" dt="2022-02-23T10:42:34.062" v="1960" actId="14100"/>
          <ac:spMkLst>
            <pc:docMk/>
            <pc:sldMk cId="3419089003" sldId="280"/>
            <ac:spMk id="565" creationId="{CA321AD2-739E-4889-82B8-9C7420DFE557}"/>
          </ac:spMkLst>
        </pc:spChg>
        <pc:spChg chg="mod">
          <ac:chgData name="Ma Hongyuan" userId="367ae38049d1881a" providerId="LiveId" clId="{CC77095A-0560-4BF6-B253-874F95F848A7}" dt="2022-02-23T10:42:34.062" v="1960" actId="14100"/>
          <ac:spMkLst>
            <pc:docMk/>
            <pc:sldMk cId="3419089003" sldId="280"/>
            <ac:spMk id="566" creationId="{A50B5924-40F4-4573-A7C5-58E840535DF3}"/>
          </ac:spMkLst>
        </pc:spChg>
        <pc:spChg chg="mod">
          <ac:chgData name="Ma Hongyuan" userId="367ae38049d1881a" providerId="LiveId" clId="{CC77095A-0560-4BF6-B253-874F95F848A7}" dt="2022-02-23T10:42:34.062" v="1960" actId="14100"/>
          <ac:spMkLst>
            <pc:docMk/>
            <pc:sldMk cId="3419089003" sldId="280"/>
            <ac:spMk id="567" creationId="{EAFFB7D2-D32B-4F17-8D9B-C6D5578A7936}"/>
          </ac:spMkLst>
        </pc:spChg>
        <pc:spChg chg="mod">
          <ac:chgData name="Ma Hongyuan" userId="367ae38049d1881a" providerId="LiveId" clId="{CC77095A-0560-4BF6-B253-874F95F848A7}" dt="2022-02-23T10:42:34.062" v="1960" actId="14100"/>
          <ac:spMkLst>
            <pc:docMk/>
            <pc:sldMk cId="3419089003" sldId="280"/>
            <ac:spMk id="568" creationId="{C18E1B2C-E384-4B3A-839D-E9853AA38C5F}"/>
          </ac:spMkLst>
        </pc:spChg>
        <pc:spChg chg="mod">
          <ac:chgData name="Ma Hongyuan" userId="367ae38049d1881a" providerId="LiveId" clId="{CC77095A-0560-4BF6-B253-874F95F848A7}" dt="2022-02-23T10:42:34.062" v="1960" actId="14100"/>
          <ac:spMkLst>
            <pc:docMk/>
            <pc:sldMk cId="3419089003" sldId="280"/>
            <ac:spMk id="569" creationId="{65D3A228-1CD0-428D-B001-647CB500E795}"/>
          </ac:spMkLst>
        </pc:spChg>
        <pc:spChg chg="mod">
          <ac:chgData name="Ma Hongyuan" userId="367ae38049d1881a" providerId="LiveId" clId="{CC77095A-0560-4BF6-B253-874F95F848A7}" dt="2022-02-23T10:42:34.062" v="1960" actId="14100"/>
          <ac:spMkLst>
            <pc:docMk/>
            <pc:sldMk cId="3419089003" sldId="280"/>
            <ac:spMk id="570" creationId="{67D1CF18-10C8-4E92-8F7D-DDA257C9C497}"/>
          </ac:spMkLst>
        </pc:spChg>
        <pc:spChg chg="mod">
          <ac:chgData name="Ma Hongyuan" userId="367ae38049d1881a" providerId="LiveId" clId="{CC77095A-0560-4BF6-B253-874F95F848A7}" dt="2022-02-23T10:42:34.062" v="1960" actId="14100"/>
          <ac:spMkLst>
            <pc:docMk/>
            <pc:sldMk cId="3419089003" sldId="280"/>
            <ac:spMk id="571" creationId="{22949CBE-E931-4AD0-8181-1A36BD432C11}"/>
          </ac:spMkLst>
        </pc:spChg>
        <pc:spChg chg="mod">
          <ac:chgData name="Ma Hongyuan" userId="367ae38049d1881a" providerId="LiveId" clId="{CC77095A-0560-4BF6-B253-874F95F848A7}" dt="2022-02-23T10:42:34.062" v="1960" actId="14100"/>
          <ac:spMkLst>
            <pc:docMk/>
            <pc:sldMk cId="3419089003" sldId="280"/>
            <ac:spMk id="572" creationId="{24D287C7-4920-445D-91FF-D42B5966B183}"/>
          </ac:spMkLst>
        </pc:spChg>
        <pc:spChg chg="mod">
          <ac:chgData name="Ma Hongyuan" userId="367ae38049d1881a" providerId="LiveId" clId="{CC77095A-0560-4BF6-B253-874F95F848A7}" dt="2022-02-23T10:42:34.062" v="1960" actId="14100"/>
          <ac:spMkLst>
            <pc:docMk/>
            <pc:sldMk cId="3419089003" sldId="280"/>
            <ac:spMk id="573" creationId="{BE85DF96-C87C-4CE3-95C0-D1EB91CAEBD9}"/>
          </ac:spMkLst>
        </pc:spChg>
        <pc:spChg chg="mod">
          <ac:chgData name="Ma Hongyuan" userId="367ae38049d1881a" providerId="LiveId" clId="{CC77095A-0560-4BF6-B253-874F95F848A7}" dt="2022-02-23T10:42:34.062" v="1960" actId="14100"/>
          <ac:spMkLst>
            <pc:docMk/>
            <pc:sldMk cId="3419089003" sldId="280"/>
            <ac:spMk id="574" creationId="{A4473BA7-3AA9-44C1-ABBB-46689D4CCF10}"/>
          </ac:spMkLst>
        </pc:spChg>
        <pc:spChg chg="mod">
          <ac:chgData name="Ma Hongyuan" userId="367ae38049d1881a" providerId="LiveId" clId="{CC77095A-0560-4BF6-B253-874F95F848A7}" dt="2022-02-23T10:42:34.062" v="1960" actId="14100"/>
          <ac:spMkLst>
            <pc:docMk/>
            <pc:sldMk cId="3419089003" sldId="280"/>
            <ac:spMk id="575" creationId="{E9F5B03D-B562-4B7E-A050-2B7B3C652667}"/>
          </ac:spMkLst>
        </pc:spChg>
        <pc:spChg chg="mod">
          <ac:chgData name="Ma Hongyuan" userId="367ae38049d1881a" providerId="LiveId" clId="{CC77095A-0560-4BF6-B253-874F95F848A7}" dt="2022-02-23T10:42:34.062" v="1960" actId="14100"/>
          <ac:spMkLst>
            <pc:docMk/>
            <pc:sldMk cId="3419089003" sldId="280"/>
            <ac:spMk id="576" creationId="{15B02956-1870-47E1-872B-FF5EA46334AF}"/>
          </ac:spMkLst>
        </pc:spChg>
        <pc:spChg chg="mod">
          <ac:chgData name="Ma Hongyuan" userId="367ae38049d1881a" providerId="LiveId" clId="{CC77095A-0560-4BF6-B253-874F95F848A7}" dt="2022-02-23T10:42:34.062" v="1960" actId="14100"/>
          <ac:spMkLst>
            <pc:docMk/>
            <pc:sldMk cId="3419089003" sldId="280"/>
            <ac:spMk id="577" creationId="{C826B3F7-6DE6-48D6-8763-4566F3F7F0E1}"/>
          </ac:spMkLst>
        </pc:spChg>
        <pc:spChg chg="mod">
          <ac:chgData name="Ma Hongyuan" userId="367ae38049d1881a" providerId="LiveId" clId="{CC77095A-0560-4BF6-B253-874F95F848A7}" dt="2022-02-23T10:42:34.062" v="1960" actId="14100"/>
          <ac:spMkLst>
            <pc:docMk/>
            <pc:sldMk cId="3419089003" sldId="280"/>
            <ac:spMk id="578" creationId="{41E272AF-F788-4932-B00C-B924798AF87B}"/>
          </ac:spMkLst>
        </pc:spChg>
        <pc:spChg chg="mod">
          <ac:chgData name="Ma Hongyuan" userId="367ae38049d1881a" providerId="LiveId" clId="{CC77095A-0560-4BF6-B253-874F95F848A7}" dt="2022-02-23T10:42:34.062" v="1960" actId="14100"/>
          <ac:spMkLst>
            <pc:docMk/>
            <pc:sldMk cId="3419089003" sldId="280"/>
            <ac:spMk id="579" creationId="{6B07EEDE-6FAC-4DC0-B5CE-618DBA4FB1E3}"/>
          </ac:spMkLst>
        </pc:spChg>
        <pc:spChg chg="mod">
          <ac:chgData name="Ma Hongyuan" userId="367ae38049d1881a" providerId="LiveId" clId="{CC77095A-0560-4BF6-B253-874F95F848A7}" dt="2022-02-23T10:42:34.062" v="1960" actId="14100"/>
          <ac:spMkLst>
            <pc:docMk/>
            <pc:sldMk cId="3419089003" sldId="280"/>
            <ac:spMk id="580" creationId="{49683B03-662C-4CE6-B14D-EDC206CB7E0F}"/>
          </ac:spMkLst>
        </pc:spChg>
        <pc:spChg chg="mod">
          <ac:chgData name="Ma Hongyuan" userId="367ae38049d1881a" providerId="LiveId" clId="{CC77095A-0560-4BF6-B253-874F95F848A7}" dt="2022-02-23T10:42:34.062" v="1960" actId="14100"/>
          <ac:spMkLst>
            <pc:docMk/>
            <pc:sldMk cId="3419089003" sldId="280"/>
            <ac:spMk id="581" creationId="{3226BC7A-4E98-412F-AD4D-5AB46B6B9446}"/>
          </ac:spMkLst>
        </pc:spChg>
        <pc:spChg chg="mod">
          <ac:chgData name="Ma Hongyuan" userId="367ae38049d1881a" providerId="LiveId" clId="{CC77095A-0560-4BF6-B253-874F95F848A7}" dt="2022-02-23T10:42:34.062" v="1960" actId="14100"/>
          <ac:spMkLst>
            <pc:docMk/>
            <pc:sldMk cId="3419089003" sldId="280"/>
            <ac:spMk id="582" creationId="{3C7FD4DE-3AF5-43CF-81E2-C8FFA4CFE877}"/>
          </ac:spMkLst>
        </pc:spChg>
        <pc:spChg chg="mod">
          <ac:chgData name="Ma Hongyuan" userId="367ae38049d1881a" providerId="LiveId" clId="{CC77095A-0560-4BF6-B253-874F95F848A7}" dt="2022-02-23T10:42:34.062" v="1960" actId="14100"/>
          <ac:spMkLst>
            <pc:docMk/>
            <pc:sldMk cId="3419089003" sldId="280"/>
            <ac:spMk id="583" creationId="{5CFE3516-52B0-4DBF-B1B6-09E87AC67D65}"/>
          </ac:spMkLst>
        </pc:spChg>
        <pc:spChg chg="mod">
          <ac:chgData name="Ma Hongyuan" userId="367ae38049d1881a" providerId="LiveId" clId="{CC77095A-0560-4BF6-B253-874F95F848A7}" dt="2022-02-23T10:42:34.062" v="1960" actId="14100"/>
          <ac:spMkLst>
            <pc:docMk/>
            <pc:sldMk cId="3419089003" sldId="280"/>
            <ac:spMk id="584" creationId="{C12E115C-47D8-4884-A39B-84DF3A4FB45C}"/>
          </ac:spMkLst>
        </pc:spChg>
        <pc:spChg chg="mod">
          <ac:chgData name="Ma Hongyuan" userId="367ae38049d1881a" providerId="LiveId" clId="{CC77095A-0560-4BF6-B253-874F95F848A7}" dt="2022-02-23T10:42:34.062" v="1960" actId="14100"/>
          <ac:spMkLst>
            <pc:docMk/>
            <pc:sldMk cId="3419089003" sldId="280"/>
            <ac:spMk id="585" creationId="{F3FC15D5-A445-4548-A2CB-C9C10F79EA2C}"/>
          </ac:spMkLst>
        </pc:spChg>
        <pc:spChg chg="mod">
          <ac:chgData name="Ma Hongyuan" userId="367ae38049d1881a" providerId="LiveId" clId="{CC77095A-0560-4BF6-B253-874F95F848A7}" dt="2022-02-23T10:42:34.062" v="1960" actId="14100"/>
          <ac:spMkLst>
            <pc:docMk/>
            <pc:sldMk cId="3419089003" sldId="280"/>
            <ac:spMk id="586" creationId="{42DB0BD4-AB02-4F2B-8C2B-5FE6B0F1D53F}"/>
          </ac:spMkLst>
        </pc:spChg>
        <pc:spChg chg="mod">
          <ac:chgData name="Ma Hongyuan" userId="367ae38049d1881a" providerId="LiveId" clId="{CC77095A-0560-4BF6-B253-874F95F848A7}" dt="2022-02-23T10:42:34.062" v="1960" actId="14100"/>
          <ac:spMkLst>
            <pc:docMk/>
            <pc:sldMk cId="3419089003" sldId="280"/>
            <ac:spMk id="587" creationId="{AC1A3F50-BEB4-42AE-A2E9-CE061E4FFFB2}"/>
          </ac:spMkLst>
        </pc:spChg>
        <pc:spChg chg="mod">
          <ac:chgData name="Ma Hongyuan" userId="367ae38049d1881a" providerId="LiveId" clId="{CC77095A-0560-4BF6-B253-874F95F848A7}" dt="2022-02-23T10:42:34.062" v="1960" actId="14100"/>
          <ac:spMkLst>
            <pc:docMk/>
            <pc:sldMk cId="3419089003" sldId="280"/>
            <ac:spMk id="588" creationId="{78F89F7A-186E-43A7-BA1F-16A4B5C80913}"/>
          </ac:spMkLst>
        </pc:spChg>
        <pc:spChg chg="mod">
          <ac:chgData name="Ma Hongyuan" userId="367ae38049d1881a" providerId="LiveId" clId="{CC77095A-0560-4BF6-B253-874F95F848A7}" dt="2022-02-23T10:42:34.062" v="1960" actId="14100"/>
          <ac:spMkLst>
            <pc:docMk/>
            <pc:sldMk cId="3419089003" sldId="280"/>
            <ac:spMk id="589" creationId="{C90DDE5E-87F3-48A3-8F20-50A0125AA65C}"/>
          </ac:spMkLst>
        </pc:spChg>
        <pc:spChg chg="mod">
          <ac:chgData name="Ma Hongyuan" userId="367ae38049d1881a" providerId="LiveId" clId="{CC77095A-0560-4BF6-B253-874F95F848A7}" dt="2022-02-23T10:42:34.062" v="1960" actId="14100"/>
          <ac:spMkLst>
            <pc:docMk/>
            <pc:sldMk cId="3419089003" sldId="280"/>
            <ac:spMk id="590" creationId="{71BDA3A2-2878-4BB4-A52E-9FFFB7B913F2}"/>
          </ac:spMkLst>
        </pc:spChg>
        <pc:spChg chg="mod">
          <ac:chgData name="Ma Hongyuan" userId="367ae38049d1881a" providerId="LiveId" clId="{CC77095A-0560-4BF6-B253-874F95F848A7}" dt="2022-02-23T10:42:34.062" v="1960" actId="14100"/>
          <ac:spMkLst>
            <pc:docMk/>
            <pc:sldMk cId="3419089003" sldId="280"/>
            <ac:spMk id="591" creationId="{D970323F-CBE5-4928-9BFD-0F1AD7447870}"/>
          </ac:spMkLst>
        </pc:spChg>
        <pc:spChg chg="mod">
          <ac:chgData name="Ma Hongyuan" userId="367ae38049d1881a" providerId="LiveId" clId="{CC77095A-0560-4BF6-B253-874F95F848A7}" dt="2022-02-23T10:42:34.062" v="1960" actId="14100"/>
          <ac:spMkLst>
            <pc:docMk/>
            <pc:sldMk cId="3419089003" sldId="280"/>
            <ac:spMk id="592" creationId="{0B58237A-EA1E-4401-AD8D-63EB8CF52CD0}"/>
          </ac:spMkLst>
        </pc:spChg>
        <pc:spChg chg="mod">
          <ac:chgData name="Ma Hongyuan" userId="367ae38049d1881a" providerId="LiveId" clId="{CC77095A-0560-4BF6-B253-874F95F848A7}" dt="2022-02-23T10:42:34.062" v="1960" actId="14100"/>
          <ac:spMkLst>
            <pc:docMk/>
            <pc:sldMk cId="3419089003" sldId="280"/>
            <ac:spMk id="593" creationId="{9096D41F-215C-45A7-A74B-6FA891A3338B}"/>
          </ac:spMkLst>
        </pc:spChg>
        <pc:spChg chg="add mod">
          <ac:chgData name="Ma Hongyuan" userId="367ae38049d1881a" providerId="LiveId" clId="{CC77095A-0560-4BF6-B253-874F95F848A7}" dt="2022-02-23T10:42:34.062" v="1960" actId="14100"/>
          <ac:spMkLst>
            <pc:docMk/>
            <pc:sldMk cId="3419089003" sldId="280"/>
            <ac:spMk id="594" creationId="{B2F0D34D-BC91-4A2B-9C28-7FC41975B72E}"/>
          </ac:spMkLst>
        </pc:spChg>
        <pc:spChg chg="add mod">
          <ac:chgData name="Ma Hongyuan" userId="367ae38049d1881a" providerId="LiveId" clId="{CC77095A-0560-4BF6-B253-874F95F848A7}" dt="2022-02-23T10:42:34.062" v="1960" actId="14100"/>
          <ac:spMkLst>
            <pc:docMk/>
            <pc:sldMk cId="3419089003" sldId="280"/>
            <ac:spMk id="595" creationId="{C3FD80BD-2EEB-4BAC-8E52-F0F76B8D14B9}"/>
          </ac:spMkLst>
        </pc:spChg>
        <pc:spChg chg="add mod">
          <ac:chgData name="Ma Hongyuan" userId="367ae38049d1881a" providerId="LiveId" clId="{CC77095A-0560-4BF6-B253-874F95F848A7}" dt="2022-02-23T10:42:34.062" v="1960" actId="14100"/>
          <ac:spMkLst>
            <pc:docMk/>
            <pc:sldMk cId="3419089003" sldId="280"/>
            <ac:spMk id="596" creationId="{B1B8600C-E901-407D-8F3D-AA65788BFE43}"/>
          </ac:spMkLst>
        </pc:spChg>
        <pc:spChg chg="add mod">
          <ac:chgData name="Ma Hongyuan" userId="367ae38049d1881a" providerId="LiveId" clId="{CC77095A-0560-4BF6-B253-874F95F848A7}" dt="2022-02-23T10:44:30.378" v="2043" actId="33524"/>
          <ac:spMkLst>
            <pc:docMk/>
            <pc:sldMk cId="3419089003" sldId="280"/>
            <ac:spMk id="597" creationId="{658CA78A-8D7D-4A50-B84B-9585D62E268C}"/>
          </ac:spMkLst>
        </pc:spChg>
        <pc:spChg chg="add mod">
          <ac:chgData name="Ma Hongyuan" userId="367ae38049d1881a" providerId="LiveId" clId="{CC77095A-0560-4BF6-B253-874F95F848A7}" dt="2022-02-23T10:45:08.720" v="2049" actId="1076"/>
          <ac:spMkLst>
            <pc:docMk/>
            <pc:sldMk cId="3419089003" sldId="280"/>
            <ac:spMk id="598" creationId="{585BAC75-CB88-4BA8-821B-20D8D3733E81}"/>
          </ac:spMkLst>
        </pc:spChg>
        <pc:grpChg chg="add mod">
          <ac:chgData name="Ma Hongyuan" userId="367ae38049d1881a" providerId="LiveId" clId="{CC77095A-0560-4BF6-B253-874F95F848A7}" dt="2022-02-23T10:42:34.062" v="1960" actId="14100"/>
          <ac:grpSpMkLst>
            <pc:docMk/>
            <pc:sldMk cId="3419089003" sldId="280"/>
            <ac:grpSpMk id="2" creationId="{8459F805-536B-434C-960E-5E9B8B104087}"/>
          </ac:grpSpMkLst>
        </pc:grpChg>
        <pc:grpChg chg="add del mod">
          <ac:chgData name="Ma Hongyuan" userId="367ae38049d1881a" providerId="LiveId" clId="{CC77095A-0560-4BF6-B253-874F95F848A7}" dt="2022-02-23T10:42:04.966" v="1952"/>
          <ac:grpSpMkLst>
            <pc:docMk/>
            <pc:sldMk cId="3419089003" sldId="280"/>
            <ac:grpSpMk id="14" creationId="{BCBEFCF6-C2B2-4E7D-9FD4-2714CAACC1D1}"/>
          </ac:grpSpMkLst>
        </pc:grpChg>
        <pc:grpChg chg="mod">
          <ac:chgData name="Ma Hongyuan" userId="367ae38049d1881a" providerId="LiveId" clId="{CC77095A-0560-4BF6-B253-874F95F848A7}" dt="2022-02-23T10:42:02.172" v="1951"/>
          <ac:grpSpMkLst>
            <pc:docMk/>
            <pc:sldMk cId="3419089003" sldId="280"/>
            <ac:grpSpMk id="16" creationId="{78BC69ED-44A5-444E-B0F4-F01619166067}"/>
          </ac:grpSpMkLst>
        </pc:grpChg>
        <pc:grpChg chg="mod">
          <ac:chgData name="Ma Hongyuan" userId="367ae38049d1881a" providerId="LiveId" clId="{CC77095A-0560-4BF6-B253-874F95F848A7}" dt="2022-02-23T10:42:02.172" v="1951"/>
          <ac:grpSpMkLst>
            <pc:docMk/>
            <pc:sldMk cId="3419089003" sldId="280"/>
            <ac:grpSpMk id="53" creationId="{E03261C8-6B68-4846-8E4F-98B36C58B519}"/>
          </ac:grpSpMkLst>
        </pc:grpChg>
        <pc:grpChg chg="mod">
          <ac:chgData name="Ma Hongyuan" userId="367ae38049d1881a" providerId="LiveId" clId="{CC77095A-0560-4BF6-B253-874F95F848A7}" dt="2022-02-23T10:42:02.172" v="1951"/>
          <ac:grpSpMkLst>
            <pc:docMk/>
            <pc:sldMk cId="3419089003" sldId="280"/>
            <ac:grpSpMk id="72" creationId="{70EF8D84-DBB0-44EA-A17F-6703007E835D}"/>
          </ac:grpSpMkLst>
        </pc:grpChg>
        <pc:grpChg chg="mod">
          <ac:chgData name="Ma Hongyuan" userId="367ae38049d1881a" providerId="LiveId" clId="{CC77095A-0560-4BF6-B253-874F95F848A7}" dt="2022-02-23T10:42:02.172" v="1951"/>
          <ac:grpSpMkLst>
            <pc:docMk/>
            <pc:sldMk cId="3419089003" sldId="280"/>
            <ac:grpSpMk id="131" creationId="{51B2E7C8-BD70-421E-8518-4D37AEAAB9A3}"/>
          </ac:grpSpMkLst>
        </pc:grpChg>
        <pc:grpChg chg="mod">
          <ac:chgData name="Ma Hongyuan" userId="367ae38049d1881a" providerId="LiveId" clId="{CC77095A-0560-4BF6-B253-874F95F848A7}" dt="2022-02-23T10:42:02.172" v="1951"/>
          <ac:grpSpMkLst>
            <pc:docMk/>
            <pc:sldMk cId="3419089003" sldId="280"/>
            <ac:grpSpMk id="135" creationId="{41C62B0C-7AB6-4A7E-9091-AA5CB88F9022}"/>
          </ac:grpSpMkLst>
        </pc:grpChg>
        <pc:grpChg chg="mod">
          <ac:chgData name="Ma Hongyuan" userId="367ae38049d1881a" providerId="LiveId" clId="{CC77095A-0560-4BF6-B253-874F95F848A7}" dt="2022-02-23T10:42:02.172" v="1951"/>
          <ac:grpSpMkLst>
            <pc:docMk/>
            <pc:sldMk cId="3419089003" sldId="280"/>
            <ac:grpSpMk id="136" creationId="{BD694EDF-BDC6-4DC2-BAA9-3D1D9161B49E}"/>
          </ac:grpSpMkLst>
        </pc:grpChg>
        <pc:grpChg chg="mod">
          <ac:chgData name="Ma Hongyuan" userId="367ae38049d1881a" providerId="LiveId" clId="{CC77095A-0560-4BF6-B253-874F95F848A7}" dt="2022-02-23T10:42:02.172" v="1951"/>
          <ac:grpSpMkLst>
            <pc:docMk/>
            <pc:sldMk cId="3419089003" sldId="280"/>
            <ac:grpSpMk id="137" creationId="{298C43B3-4BA1-48BA-ADDB-023D1422CBD6}"/>
          </ac:grpSpMkLst>
        </pc:grpChg>
        <pc:grpChg chg="mod">
          <ac:chgData name="Ma Hongyuan" userId="367ae38049d1881a" providerId="LiveId" clId="{CC77095A-0560-4BF6-B253-874F95F848A7}" dt="2022-02-23T10:42:02.172" v="1951"/>
          <ac:grpSpMkLst>
            <pc:docMk/>
            <pc:sldMk cId="3419089003" sldId="280"/>
            <ac:grpSpMk id="138" creationId="{DB5789DD-5A37-432D-B819-900B1EBC4209}"/>
          </ac:grpSpMkLst>
        </pc:grpChg>
        <pc:grpChg chg="mod">
          <ac:chgData name="Ma Hongyuan" userId="367ae38049d1881a" providerId="LiveId" clId="{CC77095A-0560-4BF6-B253-874F95F848A7}" dt="2022-02-23T10:42:02.172" v="1951"/>
          <ac:grpSpMkLst>
            <pc:docMk/>
            <pc:sldMk cId="3419089003" sldId="280"/>
            <ac:grpSpMk id="139" creationId="{79C84598-0403-4850-818A-FBF3FAEADAB8}"/>
          </ac:grpSpMkLst>
        </pc:grpChg>
        <pc:grpChg chg="add del mod">
          <ac:chgData name="Ma Hongyuan" userId="367ae38049d1881a" providerId="LiveId" clId="{CC77095A-0560-4BF6-B253-874F95F848A7}" dt="2022-02-23T10:42:15.106" v="1954"/>
          <ac:grpSpMkLst>
            <pc:docMk/>
            <pc:sldMk cId="3419089003" sldId="280"/>
            <ac:grpSpMk id="207" creationId="{8B625BD9-4E5C-414F-B4CF-1328D434EA85}"/>
          </ac:grpSpMkLst>
        </pc:grpChg>
        <pc:grpChg chg="mod">
          <ac:chgData name="Ma Hongyuan" userId="367ae38049d1881a" providerId="LiveId" clId="{CC77095A-0560-4BF6-B253-874F95F848A7}" dt="2022-02-23T10:42:11.686" v="1953"/>
          <ac:grpSpMkLst>
            <pc:docMk/>
            <pc:sldMk cId="3419089003" sldId="280"/>
            <ac:grpSpMk id="209" creationId="{F126E071-D0E8-4693-98F5-4B6C6B2AE31B}"/>
          </ac:grpSpMkLst>
        </pc:grpChg>
        <pc:grpChg chg="mod">
          <ac:chgData name="Ma Hongyuan" userId="367ae38049d1881a" providerId="LiveId" clId="{CC77095A-0560-4BF6-B253-874F95F848A7}" dt="2022-02-23T10:42:11.686" v="1953"/>
          <ac:grpSpMkLst>
            <pc:docMk/>
            <pc:sldMk cId="3419089003" sldId="280"/>
            <ac:grpSpMk id="245" creationId="{D8CF2911-5AB0-4016-BB25-17D78CB4947A}"/>
          </ac:grpSpMkLst>
        </pc:grpChg>
        <pc:grpChg chg="mod">
          <ac:chgData name="Ma Hongyuan" userId="367ae38049d1881a" providerId="LiveId" clId="{CC77095A-0560-4BF6-B253-874F95F848A7}" dt="2022-02-23T10:42:11.686" v="1953"/>
          <ac:grpSpMkLst>
            <pc:docMk/>
            <pc:sldMk cId="3419089003" sldId="280"/>
            <ac:grpSpMk id="264" creationId="{30C66D4B-014E-4308-B620-5BE934E83906}"/>
          </ac:grpSpMkLst>
        </pc:grpChg>
        <pc:grpChg chg="mod">
          <ac:chgData name="Ma Hongyuan" userId="367ae38049d1881a" providerId="LiveId" clId="{CC77095A-0560-4BF6-B253-874F95F848A7}" dt="2022-02-23T10:42:11.686" v="1953"/>
          <ac:grpSpMkLst>
            <pc:docMk/>
            <pc:sldMk cId="3419089003" sldId="280"/>
            <ac:grpSpMk id="323" creationId="{AD94206D-2B43-4C67-A4F0-4F79C4F9DC72}"/>
          </ac:grpSpMkLst>
        </pc:grpChg>
        <pc:grpChg chg="mod">
          <ac:chgData name="Ma Hongyuan" userId="367ae38049d1881a" providerId="LiveId" clId="{CC77095A-0560-4BF6-B253-874F95F848A7}" dt="2022-02-23T10:42:11.686" v="1953"/>
          <ac:grpSpMkLst>
            <pc:docMk/>
            <pc:sldMk cId="3419089003" sldId="280"/>
            <ac:grpSpMk id="327" creationId="{28933D66-17AF-4F60-B0E1-44D9CC1DDCCC}"/>
          </ac:grpSpMkLst>
        </pc:grpChg>
        <pc:grpChg chg="mod">
          <ac:chgData name="Ma Hongyuan" userId="367ae38049d1881a" providerId="LiveId" clId="{CC77095A-0560-4BF6-B253-874F95F848A7}" dt="2022-02-23T10:42:11.686" v="1953"/>
          <ac:grpSpMkLst>
            <pc:docMk/>
            <pc:sldMk cId="3419089003" sldId="280"/>
            <ac:grpSpMk id="328" creationId="{A5544759-9DF1-43A5-8372-63BB635205E1}"/>
          </ac:grpSpMkLst>
        </pc:grpChg>
        <pc:grpChg chg="mod">
          <ac:chgData name="Ma Hongyuan" userId="367ae38049d1881a" providerId="LiveId" clId="{CC77095A-0560-4BF6-B253-874F95F848A7}" dt="2022-02-23T10:42:11.686" v="1953"/>
          <ac:grpSpMkLst>
            <pc:docMk/>
            <pc:sldMk cId="3419089003" sldId="280"/>
            <ac:grpSpMk id="329" creationId="{C927B716-8CF0-42BF-B4C8-952FEE669E2C}"/>
          </ac:grpSpMkLst>
        </pc:grpChg>
        <pc:grpChg chg="mod">
          <ac:chgData name="Ma Hongyuan" userId="367ae38049d1881a" providerId="LiveId" clId="{CC77095A-0560-4BF6-B253-874F95F848A7}" dt="2022-02-23T10:42:11.686" v="1953"/>
          <ac:grpSpMkLst>
            <pc:docMk/>
            <pc:sldMk cId="3419089003" sldId="280"/>
            <ac:grpSpMk id="330" creationId="{91D03D8F-F831-4836-B70C-7C3D69403AC9}"/>
          </ac:grpSpMkLst>
        </pc:grpChg>
        <pc:grpChg chg="mod">
          <ac:chgData name="Ma Hongyuan" userId="367ae38049d1881a" providerId="LiveId" clId="{CC77095A-0560-4BF6-B253-874F95F848A7}" dt="2022-02-23T10:42:11.686" v="1953"/>
          <ac:grpSpMkLst>
            <pc:docMk/>
            <pc:sldMk cId="3419089003" sldId="280"/>
            <ac:grpSpMk id="331" creationId="{FEA0FF29-3838-4568-8D0F-1B8E650969F9}"/>
          </ac:grpSpMkLst>
        </pc:grpChg>
        <pc:grpChg chg="add mod">
          <ac:chgData name="Ma Hongyuan" userId="367ae38049d1881a" providerId="LiveId" clId="{CC77095A-0560-4BF6-B253-874F95F848A7}" dt="2022-02-23T10:42:34.062" v="1960" actId="14100"/>
          <ac:grpSpMkLst>
            <pc:docMk/>
            <pc:sldMk cId="3419089003" sldId="280"/>
            <ac:grpSpMk id="402" creationId="{130134D1-9396-4F1D-9CE4-79168C2220A7}"/>
          </ac:grpSpMkLst>
        </pc:grpChg>
        <pc:grpChg chg="mod">
          <ac:chgData name="Ma Hongyuan" userId="367ae38049d1881a" providerId="LiveId" clId="{CC77095A-0560-4BF6-B253-874F95F848A7}" dt="2022-02-23T10:42:34.062" v="1960" actId="14100"/>
          <ac:grpSpMkLst>
            <pc:docMk/>
            <pc:sldMk cId="3419089003" sldId="280"/>
            <ac:grpSpMk id="404" creationId="{D2848C0A-D676-41FF-9580-DF19B8CFC764}"/>
          </ac:grpSpMkLst>
        </pc:grpChg>
        <pc:grpChg chg="mod">
          <ac:chgData name="Ma Hongyuan" userId="367ae38049d1881a" providerId="LiveId" clId="{CC77095A-0560-4BF6-B253-874F95F848A7}" dt="2022-02-23T10:42:34.062" v="1960" actId="14100"/>
          <ac:grpSpMkLst>
            <pc:docMk/>
            <pc:sldMk cId="3419089003" sldId="280"/>
            <ac:grpSpMk id="440" creationId="{3CB0EAB9-C5A1-4E94-A8A9-F3D6A07D8ECF}"/>
          </ac:grpSpMkLst>
        </pc:grpChg>
        <pc:grpChg chg="mod">
          <ac:chgData name="Ma Hongyuan" userId="367ae38049d1881a" providerId="LiveId" clId="{CC77095A-0560-4BF6-B253-874F95F848A7}" dt="2022-02-23T10:42:34.062" v="1960" actId="14100"/>
          <ac:grpSpMkLst>
            <pc:docMk/>
            <pc:sldMk cId="3419089003" sldId="280"/>
            <ac:grpSpMk id="459" creationId="{4B46FC26-9861-46C6-A7F2-351F38BA41EA}"/>
          </ac:grpSpMkLst>
        </pc:grpChg>
        <pc:grpChg chg="mod">
          <ac:chgData name="Ma Hongyuan" userId="367ae38049d1881a" providerId="LiveId" clId="{CC77095A-0560-4BF6-B253-874F95F848A7}" dt="2022-02-23T10:42:34.062" v="1960" actId="14100"/>
          <ac:grpSpMkLst>
            <pc:docMk/>
            <pc:sldMk cId="3419089003" sldId="280"/>
            <ac:grpSpMk id="518" creationId="{3E4A7AB7-B7F5-4909-9CEE-F0904CACC436}"/>
          </ac:grpSpMkLst>
        </pc:grpChg>
        <pc:grpChg chg="mod">
          <ac:chgData name="Ma Hongyuan" userId="367ae38049d1881a" providerId="LiveId" clId="{CC77095A-0560-4BF6-B253-874F95F848A7}" dt="2022-02-23T10:42:34.062" v="1960" actId="14100"/>
          <ac:grpSpMkLst>
            <pc:docMk/>
            <pc:sldMk cId="3419089003" sldId="280"/>
            <ac:grpSpMk id="522" creationId="{0ECC0697-A13B-4919-B153-64B7ABC3EF82}"/>
          </ac:grpSpMkLst>
        </pc:grpChg>
        <pc:grpChg chg="mod">
          <ac:chgData name="Ma Hongyuan" userId="367ae38049d1881a" providerId="LiveId" clId="{CC77095A-0560-4BF6-B253-874F95F848A7}" dt="2022-02-23T10:42:34.062" v="1960" actId="14100"/>
          <ac:grpSpMkLst>
            <pc:docMk/>
            <pc:sldMk cId="3419089003" sldId="280"/>
            <ac:grpSpMk id="523" creationId="{D5355D13-2AA3-4A6F-AD54-8FE30B5120C2}"/>
          </ac:grpSpMkLst>
        </pc:grpChg>
        <pc:grpChg chg="mod">
          <ac:chgData name="Ma Hongyuan" userId="367ae38049d1881a" providerId="LiveId" clId="{CC77095A-0560-4BF6-B253-874F95F848A7}" dt="2022-02-23T10:42:34.062" v="1960" actId="14100"/>
          <ac:grpSpMkLst>
            <pc:docMk/>
            <pc:sldMk cId="3419089003" sldId="280"/>
            <ac:grpSpMk id="524" creationId="{0A722475-B29D-4A9F-A445-AC9B9C1F15DD}"/>
          </ac:grpSpMkLst>
        </pc:grpChg>
        <pc:grpChg chg="mod">
          <ac:chgData name="Ma Hongyuan" userId="367ae38049d1881a" providerId="LiveId" clId="{CC77095A-0560-4BF6-B253-874F95F848A7}" dt="2022-02-23T10:42:34.062" v="1960" actId="14100"/>
          <ac:grpSpMkLst>
            <pc:docMk/>
            <pc:sldMk cId="3419089003" sldId="280"/>
            <ac:grpSpMk id="525" creationId="{1D5BE5E3-7005-40AD-9274-5925F867FA76}"/>
          </ac:grpSpMkLst>
        </pc:grpChg>
        <pc:grpChg chg="mod">
          <ac:chgData name="Ma Hongyuan" userId="367ae38049d1881a" providerId="LiveId" clId="{CC77095A-0560-4BF6-B253-874F95F848A7}" dt="2022-02-23T10:42:34.062" v="1960" actId="14100"/>
          <ac:grpSpMkLst>
            <pc:docMk/>
            <pc:sldMk cId="3419089003" sldId="280"/>
            <ac:grpSpMk id="526" creationId="{5F3D8983-A12C-45CE-838E-82C7327498CA}"/>
          </ac:grpSpMkLst>
        </pc:grpChg>
      </pc:sldChg>
      <pc:sldChg chg="addSp delSp modSp add mod">
        <pc:chgData name="Ma Hongyuan" userId="367ae38049d1881a" providerId="LiveId" clId="{CC77095A-0560-4BF6-B253-874F95F848A7}" dt="2022-02-23T10:47:44.823" v="2087"/>
        <pc:sldMkLst>
          <pc:docMk/>
          <pc:sldMk cId="3877233092" sldId="281"/>
        </pc:sldMkLst>
        <pc:spChg chg="add del mod">
          <ac:chgData name="Ma Hongyuan" userId="367ae38049d1881a" providerId="LiveId" clId="{CC77095A-0560-4BF6-B253-874F95F848A7}" dt="2022-02-23T10:46:12.624" v="2054" actId="22"/>
          <ac:spMkLst>
            <pc:docMk/>
            <pc:sldMk cId="3877233092" sldId="281"/>
            <ac:spMk id="4" creationId="{B147EBAC-496F-4EDF-BA24-53DE46DB7EEC}"/>
          </ac:spMkLst>
        </pc:spChg>
        <pc:spChg chg="del mod">
          <ac:chgData name="Ma Hongyuan" userId="367ae38049d1881a" providerId="LiveId" clId="{CC77095A-0560-4BF6-B253-874F95F848A7}" dt="2022-02-23T10:46:09.989" v="2053" actId="478"/>
          <ac:spMkLst>
            <pc:docMk/>
            <pc:sldMk cId="3877233092" sldId="281"/>
            <ac:spMk id="7" creationId="{9336C7DD-6DA2-49A2-B6C3-0FFE8A65B0CD}"/>
          </ac:spMkLst>
        </pc:spChg>
        <pc:spChg chg="mod">
          <ac:chgData name="Ma Hongyuan" userId="367ae38049d1881a" providerId="LiveId" clId="{CC77095A-0560-4BF6-B253-874F95F848A7}" dt="2022-02-23T10:46:35.391" v="2079" actId="313"/>
          <ac:spMkLst>
            <pc:docMk/>
            <pc:sldMk cId="3877233092" sldId="281"/>
            <ac:spMk id="11" creationId="{BB736BD3-078B-4ED8-A85C-B67B8C215869}"/>
          </ac:spMkLst>
        </pc:spChg>
        <pc:spChg chg="del">
          <ac:chgData name="Ma Hongyuan" userId="367ae38049d1881a" providerId="LiveId" clId="{CC77095A-0560-4BF6-B253-874F95F848A7}" dt="2022-02-23T10:47:20.830" v="2081" actId="478"/>
          <ac:spMkLst>
            <pc:docMk/>
            <pc:sldMk cId="3877233092" sldId="281"/>
            <ac:spMk id="597" creationId="{658CA78A-8D7D-4A50-B84B-9585D62E268C}"/>
          </ac:spMkLst>
        </pc:spChg>
        <pc:spChg chg="del">
          <ac:chgData name="Ma Hongyuan" userId="367ae38049d1881a" providerId="LiveId" clId="{CC77095A-0560-4BF6-B253-874F95F848A7}" dt="2022-02-23T10:47:19.298" v="2080" actId="478"/>
          <ac:spMkLst>
            <pc:docMk/>
            <pc:sldMk cId="3877233092" sldId="281"/>
            <ac:spMk id="598" creationId="{585BAC75-CB88-4BA8-821B-20D8D3733E81}"/>
          </ac:spMkLst>
        </pc:spChg>
        <pc:grpChg chg="del">
          <ac:chgData name="Ma Hongyuan" userId="367ae38049d1881a" providerId="LiveId" clId="{CC77095A-0560-4BF6-B253-874F95F848A7}" dt="2022-02-23T10:46:14.607" v="2055" actId="478"/>
          <ac:grpSpMkLst>
            <pc:docMk/>
            <pc:sldMk cId="3877233092" sldId="281"/>
            <ac:grpSpMk id="2" creationId="{8459F805-536B-434C-960E-5E9B8B104087}"/>
          </ac:grpSpMkLst>
        </pc:grpChg>
        <pc:picChg chg="add mod ord">
          <ac:chgData name="Ma Hongyuan" userId="367ae38049d1881a" providerId="LiveId" clId="{CC77095A-0560-4BF6-B253-874F95F848A7}" dt="2022-02-23T10:47:44.823" v="2087"/>
          <ac:picMkLst>
            <pc:docMk/>
            <pc:sldMk cId="3877233092" sldId="281"/>
            <ac:picMk id="8" creationId="{9AD7DDBE-FE3D-4038-BA94-E1EF4FBA3AB1}"/>
          </ac:picMkLst>
        </pc:picChg>
      </pc:sldChg>
      <pc:sldChg chg="modSp add mod ord">
        <pc:chgData name="Ma Hongyuan" userId="367ae38049d1881a" providerId="LiveId" clId="{CC77095A-0560-4BF6-B253-874F95F848A7}" dt="2022-02-23T11:01:37.155" v="2250" actId="1076"/>
        <pc:sldMkLst>
          <pc:docMk/>
          <pc:sldMk cId="1796385050" sldId="282"/>
        </pc:sldMkLst>
        <pc:spChg chg="mod">
          <ac:chgData name="Ma Hongyuan" userId="367ae38049d1881a" providerId="LiveId" clId="{CC77095A-0560-4BF6-B253-874F95F848A7}" dt="2022-02-23T11:01:37.155" v="2250" actId="1076"/>
          <ac:spMkLst>
            <pc:docMk/>
            <pc:sldMk cId="1796385050" sldId="282"/>
            <ac:spMk id="7" creationId="{9336C7DD-6DA2-49A2-B6C3-0FFE8A65B0CD}"/>
          </ac:spMkLst>
        </pc:spChg>
        <pc:spChg chg="mod">
          <ac:chgData name="Ma Hongyuan" userId="367ae38049d1881a" providerId="LiveId" clId="{CC77095A-0560-4BF6-B253-874F95F848A7}" dt="2022-02-23T10:49:34.377" v="2101" actId="20577"/>
          <ac:spMkLst>
            <pc:docMk/>
            <pc:sldMk cId="1796385050" sldId="282"/>
            <ac:spMk id="11" creationId="{BB736BD3-078B-4ED8-A85C-B67B8C21586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3/4/2022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8329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5866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1916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990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3/4/2022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56911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5454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3/4/2022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3646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1836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3537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3/4/2022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007641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3/4/2022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78280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lIns="109728" tIns="109728" rIns="109728" bIns="91440" anchor="ct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lIns="109728" tIns="109728" rIns="109728" bIns="91440" anchor="b"/>
          <a:lstStyle>
            <a:lvl1pPr algn="r">
              <a:defRPr sz="1000">
                <a:solidFill>
                  <a:schemeClr val="tx1">
                    <a:lumMod val="75000"/>
                    <a:lumOff val="25000"/>
                  </a:schemeClr>
                </a:solidFill>
              </a:defRPr>
            </a:lvl1pPr>
          </a:lstStyle>
          <a:p>
            <a:fld id="{F6FA2B21-3FCD-4721-B95C-427943F61125}" type="datetime1">
              <a:rPr lang="en-US" smtClean="0"/>
              <a:t>3/4/2022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lIns="109728" tIns="109728" rIns="109728" bIns="9144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lIns="109728" tIns="109728" rIns="109728" bIns="9144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451912125"/>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77" r:id="rId5"/>
    <p:sldLayoutId id="2147483783" r:id="rId6"/>
    <p:sldLayoutId id="2147483778" r:id="rId7"/>
    <p:sldLayoutId id="2147483779" r:id="rId8"/>
    <p:sldLayoutId id="2147483780" r:id="rId9"/>
    <p:sldLayoutId id="2147483781" r:id="rId10"/>
    <p:sldLayoutId id="2147483782" r:id="rId11"/>
  </p:sldLayoutIdLst>
  <p:hf sldNum="0" hdr="0" ftr="0" dt="0"/>
  <p:txStyles>
    <p:titleStyle>
      <a:lvl1pPr algn="l" defTabSz="914400" rtl="0" eaLnBrk="1" latinLnBrk="0" hangingPunct="1">
        <a:lnSpc>
          <a:spcPct val="110000"/>
        </a:lnSpc>
        <a:spcBef>
          <a:spcPct val="0"/>
        </a:spcBef>
        <a:buNone/>
        <a:defRPr lang="en-US" sz="4800" kern="1200" cap="none" spc="13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2000" kern="1200" spc="1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800" kern="1200" spc="1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600" kern="1200" spc="1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600" kern="1200" spc="1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600" kern="1200" spc="1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wur.nl/en/Research-Results/Research-Institutes/Environmental-Research/Facilities-Products/Software-and-models/WOFOST.htm" TargetMode="External"/><Relationship Id="rId5" Type="http://schemas.openxmlformats.org/officeDocument/2006/relationships/image" Target="../media/image17.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9">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1">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1" name="Rectangle 23">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绿色的叶子&#10;&#10;中度可信度描述已自动生成">
            <a:extLst>
              <a:ext uri="{FF2B5EF4-FFF2-40B4-BE49-F238E27FC236}">
                <a16:creationId xmlns:a16="http://schemas.microsoft.com/office/drawing/2014/main" id="{2ABA433A-8097-4E83-9DA8-1FA39250A57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r="9091" b="19992"/>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0E15293-0847-4CA4-AA75-F13E2D0BDC2B}"/>
              </a:ext>
            </a:extLst>
          </p:cNvPr>
          <p:cNvSpPr>
            <a:spLocks noGrp="1"/>
          </p:cNvSpPr>
          <p:nvPr>
            <p:ph type="ctrTitle"/>
          </p:nvPr>
        </p:nvSpPr>
        <p:spPr>
          <a:xfrm>
            <a:off x="774043" y="727626"/>
            <a:ext cx="4602152" cy="1718225"/>
          </a:xfrm>
        </p:spPr>
        <p:txBody>
          <a:bodyPr vert="horz" lIns="91440" tIns="45720" rIns="91440" bIns="45720" rtlCol="0" anchor="ctr">
            <a:normAutofit fontScale="90000"/>
          </a:bodyPr>
          <a:lstStyle/>
          <a:p>
            <a:pPr algn="l">
              <a:lnSpc>
                <a:spcPct val="90000"/>
              </a:lnSpc>
            </a:pPr>
            <a:r>
              <a:rPr lang="en-US" altLang="zh-CN" sz="3700" b="1" cap="none" spc="0" dirty="0"/>
              <a:t>WOFOST Crop Model and Ensemble Generation</a:t>
            </a:r>
          </a:p>
        </p:txBody>
      </p:sp>
      <p:sp>
        <p:nvSpPr>
          <p:cNvPr id="3" name="副标题 2">
            <a:extLst>
              <a:ext uri="{FF2B5EF4-FFF2-40B4-BE49-F238E27FC236}">
                <a16:creationId xmlns:a16="http://schemas.microsoft.com/office/drawing/2014/main" id="{310BEC2A-B276-4CDD-852C-EA8AEB984C2A}"/>
              </a:ext>
            </a:extLst>
          </p:cNvPr>
          <p:cNvSpPr>
            <a:spLocks noGrp="1"/>
          </p:cNvSpPr>
          <p:nvPr>
            <p:ph type="subTitle" idx="1"/>
          </p:nvPr>
        </p:nvSpPr>
        <p:spPr>
          <a:xfrm>
            <a:off x="774043" y="2538920"/>
            <a:ext cx="4602152" cy="3480066"/>
          </a:xfrm>
        </p:spPr>
        <p:txBody>
          <a:bodyPr vert="horz" lIns="91440" tIns="45720" rIns="91440" bIns="45720" rtlCol="0">
            <a:normAutofit/>
          </a:bodyPr>
          <a:lstStyle/>
          <a:p>
            <a:pPr indent="-182880" algn="l">
              <a:lnSpc>
                <a:spcPct val="100000"/>
              </a:lnSpc>
              <a:spcAft>
                <a:spcPts val="600"/>
              </a:spcAft>
              <a:buFont typeface="Garamond" pitchFamily="18" charset="0"/>
              <a:buChar char="◦"/>
            </a:pPr>
            <a:r>
              <a:rPr lang="en-US" altLang="zh-CN">
                <a:solidFill>
                  <a:schemeClr val="tx1"/>
                </a:solidFill>
              </a:rPr>
              <a:t>Hongyuan Ma</a:t>
            </a:r>
          </a:p>
          <a:p>
            <a:pPr indent="-182880" algn="l">
              <a:lnSpc>
                <a:spcPct val="100000"/>
              </a:lnSpc>
              <a:spcAft>
                <a:spcPts val="600"/>
              </a:spcAft>
              <a:buFont typeface="Garamond" pitchFamily="18" charset="0"/>
              <a:buChar char="◦"/>
            </a:pPr>
            <a:r>
              <a:rPr lang="en-US" altLang="zh-CN">
                <a:solidFill>
                  <a:schemeClr val="tx1"/>
                </a:solidFill>
                <a:effectLst/>
              </a:rPr>
              <a:t>University College London</a:t>
            </a:r>
            <a:endParaRPr lang="en-US" altLang="zh-CN">
              <a:solidFill>
                <a:schemeClr val="tx1"/>
              </a:solidFill>
            </a:endParaRPr>
          </a:p>
          <a:p>
            <a:pPr indent="-182880" algn="l">
              <a:lnSpc>
                <a:spcPct val="100000"/>
              </a:lnSpc>
              <a:spcAft>
                <a:spcPts val="600"/>
              </a:spcAft>
              <a:buFont typeface="Garamond" pitchFamily="18" charset="0"/>
              <a:buChar char="◦"/>
            </a:pPr>
            <a:r>
              <a:rPr lang="en-US" altLang="zh-CN" u="sng">
                <a:solidFill>
                  <a:schemeClr val="tx1"/>
                </a:solidFill>
                <a:effectLst/>
              </a:rPr>
              <a:t>hongyuan.ma@ucl.ac.uk</a:t>
            </a:r>
            <a:endParaRPr lang="en-US" altLang="zh-CN">
              <a:solidFill>
                <a:schemeClr val="tx1"/>
              </a:solidFill>
              <a:effectLst/>
            </a:endParaRPr>
          </a:p>
          <a:p>
            <a:pPr indent="-182880" algn="l">
              <a:lnSpc>
                <a:spcPct val="100000"/>
              </a:lnSpc>
              <a:spcAft>
                <a:spcPts val="600"/>
              </a:spcAft>
              <a:buFont typeface="Garamond" pitchFamily="18" charset="0"/>
              <a:buChar char="◦"/>
            </a:pPr>
            <a:endParaRPr lang="en-US" altLang="zh-CN">
              <a:solidFill>
                <a:schemeClr val="tx1"/>
              </a:solidFill>
            </a:endParaRPr>
          </a:p>
        </p:txBody>
      </p:sp>
      <p:sp>
        <p:nvSpPr>
          <p:cNvPr id="5" name="文本框 4">
            <a:extLst>
              <a:ext uri="{FF2B5EF4-FFF2-40B4-BE49-F238E27FC236}">
                <a16:creationId xmlns:a16="http://schemas.microsoft.com/office/drawing/2014/main" id="{EB760E3F-6515-4E76-BBB4-1EC58DD4C651}"/>
              </a:ext>
            </a:extLst>
          </p:cNvPr>
          <p:cNvSpPr txBox="1"/>
          <p:nvPr/>
        </p:nvSpPr>
        <p:spPr>
          <a:xfrm>
            <a:off x="774043" y="4960471"/>
            <a:ext cx="1306768" cy="369332"/>
          </a:xfrm>
          <a:prstGeom prst="rect">
            <a:avLst/>
          </a:prstGeom>
          <a:noFill/>
        </p:spPr>
        <p:txBody>
          <a:bodyPr wrap="none" rtlCol="0">
            <a:spAutoFit/>
          </a:bodyPr>
          <a:lstStyle/>
          <a:p>
            <a:r>
              <a:rPr lang="en-GB" altLang="zh-CN" dirty="0">
                <a:highlight>
                  <a:srgbClr val="FFFF00"/>
                </a:highlight>
              </a:rPr>
              <a:t>Logos for </a:t>
            </a:r>
            <a:endParaRPr lang="zh-CN" altLang="en-US" dirty="0">
              <a:highlight>
                <a:srgbClr val="FFFF00"/>
              </a:highlight>
            </a:endParaRPr>
          </a:p>
        </p:txBody>
      </p:sp>
    </p:spTree>
    <p:extLst>
      <p:ext uri="{BB962C8B-B14F-4D97-AF65-F5344CB8AC3E}">
        <p14:creationId xmlns:p14="http://schemas.microsoft.com/office/powerpoint/2010/main" val="796322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398584" y="1098916"/>
            <a:ext cx="3962401" cy="671893"/>
          </a:xfrm>
        </p:spPr>
        <p:txBody>
          <a:bodyPr/>
          <a:lstStyle/>
          <a:p>
            <a:pPr marL="0" indent="0">
              <a:buNone/>
            </a:pPr>
            <a:r>
              <a:rPr lang="en-US" altLang="zh-CN" sz="2400" dirty="0"/>
              <a:t>Physiological processes in WOFOST(daily time steps)</a:t>
            </a: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463351"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model</a:t>
            </a:r>
          </a:p>
        </p:txBody>
      </p:sp>
      <p:pic>
        <p:nvPicPr>
          <p:cNvPr id="4" name="图片 3">
            <a:extLst>
              <a:ext uri="{FF2B5EF4-FFF2-40B4-BE49-F238E27FC236}">
                <a16:creationId xmlns:a16="http://schemas.microsoft.com/office/drawing/2014/main" id="{E0878062-2217-4C79-A035-2B2EA631F035}"/>
              </a:ext>
            </a:extLst>
          </p:cNvPr>
          <p:cNvPicPr>
            <a:picLocks noChangeAspect="1"/>
          </p:cNvPicPr>
          <p:nvPr/>
        </p:nvPicPr>
        <p:blipFill>
          <a:blip r:embed="rId3"/>
          <a:stretch>
            <a:fillRect/>
          </a:stretch>
        </p:blipFill>
        <p:spPr>
          <a:xfrm>
            <a:off x="4199967" y="962129"/>
            <a:ext cx="7992033" cy="5895871"/>
          </a:xfrm>
          <a:prstGeom prst="rect">
            <a:avLst/>
          </a:prstGeom>
        </p:spPr>
      </p:pic>
      <p:sp>
        <p:nvSpPr>
          <p:cNvPr id="5" name="文本框 4">
            <a:extLst>
              <a:ext uri="{FF2B5EF4-FFF2-40B4-BE49-F238E27FC236}">
                <a16:creationId xmlns:a16="http://schemas.microsoft.com/office/drawing/2014/main" id="{EB8311B3-DAB2-4F85-9CE4-E59F3E9A54CF}"/>
              </a:ext>
            </a:extLst>
          </p:cNvPr>
          <p:cNvSpPr txBox="1"/>
          <p:nvPr/>
        </p:nvSpPr>
        <p:spPr>
          <a:xfrm>
            <a:off x="258618" y="2585271"/>
            <a:ext cx="4102368" cy="3400931"/>
          </a:xfrm>
          <a:prstGeom prst="rect">
            <a:avLst/>
          </a:prstGeom>
          <a:noFill/>
        </p:spPr>
        <p:txBody>
          <a:bodyPr wrap="square" rtlCol="0">
            <a:spAutoFit/>
          </a:bodyPr>
          <a:lstStyle/>
          <a:p>
            <a:pPr marL="342900" indent="-342900">
              <a:spcAft>
                <a:spcPts val="600"/>
              </a:spcAft>
              <a:buFont typeface="+mj-lt"/>
              <a:buAutoNum type="arabicPeriod"/>
            </a:pPr>
            <a:r>
              <a:rPr lang="en-US" altLang="zh-CN" sz="1800" dirty="0"/>
              <a:t>phenology</a:t>
            </a:r>
          </a:p>
          <a:p>
            <a:pPr marL="342900" indent="-342900">
              <a:spcAft>
                <a:spcPts val="600"/>
              </a:spcAft>
              <a:buFont typeface="+mj-lt"/>
              <a:buAutoNum type="arabicPeriod"/>
            </a:pPr>
            <a:r>
              <a:rPr lang="en-US" altLang="zh-CN" sz="1800" dirty="0"/>
              <a:t>Light interception</a:t>
            </a:r>
          </a:p>
          <a:p>
            <a:pPr marL="342900" indent="-342900">
              <a:spcAft>
                <a:spcPts val="600"/>
              </a:spcAft>
              <a:buFont typeface="+mj-lt"/>
              <a:buAutoNum type="arabicPeriod"/>
            </a:pPr>
            <a:r>
              <a:rPr lang="en-US" altLang="zh-CN" sz="1800" dirty="0"/>
              <a:t>Assimilation (Photosynthesis)</a:t>
            </a:r>
          </a:p>
          <a:p>
            <a:pPr marL="342900" indent="-342900">
              <a:spcAft>
                <a:spcPts val="600"/>
              </a:spcAft>
              <a:buFont typeface="+mj-lt"/>
              <a:buAutoNum type="arabicPeriod"/>
            </a:pPr>
            <a:r>
              <a:rPr lang="en-US" altLang="zh-CN" sz="1800" dirty="0"/>
              <a:t>Respiration</a:t>
            </a:r>
          </a:p>
          <a:p>
            <a:pPr marL="342900" indent="-342900">
              <a:spcAft>
                <a:spcPts val="600"/>
              </a:spcAft>
              <a:buFont typeface="+mj-lt"/>
              <a:buAutoNum type="arabicPeriod"/>
            </a:pPr>
            <a:r>
              <a:rPr lang="en-US" altLang="zh-CN" sz="1800" dirty="0"/>
              <a:t>Assimilate partitioning</a:t>
            </a:r>
          </a:p>
          <a:p>
            <a:pPr marL="342900" indent="-342900">
              <a:spcAft>
                <a:spcPts val="600"/>
              </a:spcAft>
              <a:buFont typeface="+mj-lt"/>
              <a:buAutoNum type="arabicPeriod"/>
            </a:pPr>
            <a:r>
              <a:rPr lang="en-US" altLang="zh-CN" sz="1800" dirty="0"/>
              <a:t>Leaf area dynamics (growth and decay)</a:t>
            </a:r>
          </a:p>
          <a:p>
            <a:pPr marL="342900" indent="-342900">
              <a:spcAft>
                <a:spcPts val="600"/>
              </a:spcAft>
              <a:buFont typeface="+mj-lt"/>
              <a:buAutoNum type="arabicPeriod"/>
            </a:pPr>
            <a:r>
              <a:rPr lang="en-US" altLang="zh-CN" sz="1800" dirty="0"/>
              <a:t>Evapotranspiration</a:t>
            </a:r>
          </a:p>
          <a:p>
            <a:pPr marL="342900" indent="-342900">
              <a:spcAft>
                <a:spcPts val="600"/>
              </a:spcAft>
              <a:buFont typeface="+mj-lt"/>
              <a:buAutoNum type="arabicPeriod"/>
            </a:pPr>
            <a:r>
              <a:rPr lang="en-US" altLang="zh-CN" sz="1800" dirty="0"/>
              <a:t>Soil water balance and drought response</a:t>
            </a:r>
            <a:endParaRPr lang="zh-CN" altLang="en-US" dirty="0"/>
          </a:p>
        </p:txBody>
      </p:sp>
    </p:spTree>
    <p:extLst>
      <p:ext uri="{BB962C8B-B14F-4D97-AF65-F5344CB8AC3E}">
        <p14:creationId xmlns:p14="http://schemas.microsoft.com/office/powerpoint/2010/main" val="294155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463351"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model</a:t>
            </a:r>
          </a:p>
        </p:txBody>
      </p:sp>
      <p:sp>
        <p:nvSpPr>
          <p:cNvPr id="5" name="文本框 4">
            <a:extLst>
              <a:ext uri="{FF2B5EF4-FFF2-40B4-BE49-F238E27FC236}">
                <a16:creationId xmlns:a16="http://schemas.microsoft.com/office/drawing/2014/main" id="{EB8311B3-DAB2-4F85-9CE4-E59F3E9A54CF}"/>
              </a:ext>
            </a:extLst>
          </p:cNvPr>
          <p:cNvSpPr txBox="1"/>
          <p:nvPr/>
        </p:nvSpPr>
        <p:spPr>
          <a:xfrm>
            <a:off x="1630676" y="3899174"/>
            <a:ext cx="4102368" cy="461665"/>
          </a:xfrm>
          <a:prstGeom prst="rect">
            <a:avLst/>
          </a:prstGeom>
          <a:noFill/>
        </p:spPr>
        <p:txBody>
          <a:bodyPr wrap="square" rtlCol="0">
            <a:spAutoFit/>
          </a:bodyPr>
          <a:lstStyle/>
          <a:p>
            <a:pPr algn="r">
              <a:spcAft>
                <a:spcPts val="600"/>
              </a:spcAft>
            </a:pPr>
            <a:r>
              <a:rPr lang="en-US" altLang="zh-CN" sz="2400" dirty="0"/>
              <a:t>Crop simulation module</a:t>
            </a:r>
            <a:endParaRPr lang="zh-CN" altLang="en-US" sz="2400" dirty="0"/>
          </a:p>
        </p:txBody>
      </p:sp>
      <p:pic>
        <p:nvPicPr>
          <p:cNvPr id="14" name="图片 13">
            <a:extLst>
              <a:ext uri="{FF2B5EF4-FFF2-40B4-BE49-F238E27FC236}">
                <a16:creationId xmlns:a16="http://schemas.microsoft.com/office/drawing/2014/main" id="{F48E6CBA-970A-40D2-A167-74124F38DB0B}"/>
              </a:ext>
            </a:extLst>
          </p:cNvPr>
          <p:cNvPicPr>
            <a:picLocks noChangeAspect="1"/>
          </p:cNvPicPr>
          <p:nvPr/>
        </p:nvPicPr>
        <p:blipFill>
          <a:blip r:embed="rId3">
            <a:biLevel thresh="75000"/>
          </a:blip>
          <a:stretch>
            <a:fillRect/>
          </a:stretch>
        </p:blipFill>
        <p:spPr>
          <a:xfrm>
            <a:off x="5907512" y="1048693"/>
            <a:ext cx="5346642" cy="5700962"/>
          </a:xfrm>
          <a:prstGeom prst="rect">
            <a:avLst/>
          </a:prstGeom>
        </p:spPr>
      </p:pic>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937846" y="1603724"/>
            <a:ext cx="5093499" cy="689534"/>
          </a:xfrm>
        </p:spPr>
        <p:txBody>
          <a:bodyPr/>
          <a:lstStyle/>
          <a:p>
            <a:pPr marL="0" indent="0" algn="r">
              <a:buNone/>
            </a:pPr>
            <a:r>
              <a:rPr lang="en-US" altLang="zh-CN" sz="2400" dirty="0"/>
              <a:t>Soil water simulation module</a:t>
            </a:r>
          </a:p>
        </p:txBody>
      </p:sp>
      <p:sp>
        <p:nvSpPr>
          <p:cNvPr id="2" name="左大括号 1">
            <a:extLst>
              <a:ext uri="{FF2B5EF4-FFF2-40B4-BE49-F238E27FC236}">
                <a16:creationId xmlns:a16="http://schemas.microsoft.com/office/drawing/2014/main" id="{7FC26107-2D7B-426A-BE16-CB20CC5CA5CB}"/>
              </a:ext>
            </a:extLst>
          </p:cNvPr>
          <p:cNvSpPr/>
          <p:nvPr/>
        </p:nvSpPr>
        <p:spPr>
          <a:xfrm>
            <a:off x="6160657" y="1174864"/>
            <a:ext cx="333928" cy="1896582"/>
          </a:xfrm>
          <a:prstGeom prst="leftBrace">
            <a:avLst>
              <a:gd name="adj1" fmla="val 8333"/>
              <a:gd name="adj2" fmla="val 401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左大括号 2">
            <a:extLst>
              <a:ext uri="{FF2B5EF4-FFF2-40B4-BE49-F238E27FC236}">
                <a16:creationId xmlns:a16="http://schemas.microsoft.com/office/drawing/2014/main" id="{C4B7DFA1-9100-4878-BD46-C786D0ACDC6D}"/>
              </a:ext>
            </a:extLst>
          </p:cNvPr>
          <p:cNvSpPr/>
          <p:nvPr/>
        </p:nvSpPr>
        <p:spPr>
          <a:xfrm>
            <a:off x="5791200" y="3176954"/>
            <a:ext cx="304800" cy="3458308"/>
          </a:xfrm>
          <a:prstGeom prst="leftBrace">
            <a:avLst>
              <a:gd name="adj1" fmla="val 8333"/>
              <a:gd name="adj2" fmla="val 296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3937CEC-3457-479F-B240-F47CEE3F0D76}"/>
              </a:ext>
            </a:extLst>
          </p:cNvPr>
          <p:cNvSpPr/>
          <p:nvPr/>
        </p:nvSpPr>
        <p:spPr>
          <a:xfrm>
            <a:off x="753231" y="3709000"/>
            <a:ext cx="848367" cy="420518"/>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state</a:t>
            </a:r>
            <a:endParaRPr lang="zh-CN" altLang="en-US" sz="1600" dirty="0"/>
          </a:p>
        </p:txBody>
      </p:sp>
      <p:sp>
        <p:nvSpPr>
          <p:cNvPr id="16" name="椭圆 15">
            <a:extLst>
              <a:ext uri="{FF2B5EF4-FFF2-40B4-BE49-F238E27FC236}">
                <a16:creationId xmlns:a16="http://schemas.microsoft.com/office/drawing/2014/main" id="{DD61A479-7874-469C-BDC1-B361AD260146}"/>
              </a:ext>
            </a:extLst>
          </p:cNvPr>
          <p:cNvSpPr/>
          <p:nvPr/>
        </p:nvSpPr>
        <p:spPr>
          <a:xfrm>
            <a:off x="270226" y="2887898"/>
            <a:ext cx="1335240" cy="507339"/>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process</a:t>
            </a:r>
            <a:endParaRPr lang="zh-CN" altLang="en-US" sz="1600" dirty="0"/>
          </a:p>
        </p:txBody>
      </p:sp>
      <p:grpSp>
        <p:nvGrpSpPr>
          <p:cNvPr id="17" name="组合 16">
            <a:extLst>
              <a:ext uri="{FF2B5EF4-FFF2-40B4-BE49-F238E27FC236}">
                <a16:creationId xmlns:a16="http://schemas.microsoft.com/office/drawing/2014/main" id="{C694D5ED-2317-4D8E-8244-E5EA4CA06215}"/>
              </a:ext>
            </a:extLst>
          </p:cNvPr>
          <p:cNvGrpSpPr/>
          <p:nvPr/>
        </p:nvGrpSpPr>
        <p:grpSpPr>
          <a:xfrm>
            <a:off x="452040" y="4360839"/>
            <a:ext cx="1131744" cy="450620"/>
            <a:chOff x="671512" y="3161617"/>
            <a:chExt cx="1131744" cy="450620"/>
          </a:xfrm>
        </p:grpSpPr>
        <p:sp>
          <p:nvSpPr>
            <p:cNvPr id="18" name="等腰三角形 17">
              <a:extLst>
                <a:ext uri="{FF2B5EF4-FFF2-40B4-BE49-F238E27FC236}">
                  <a16:creationId xmlns:a16="http://schemas.microsoft.com/office/drawing/2014/main" id="{193A9922-FBBC-495B-9E7F-B4B12D57E839}"/>
                </a:ext>
              </a:extLst>
            </p:cNvPr>
            <p:cNvSpPr/>
            <p:nvPr/>
          </p:nvSpPr>
          <p:spPr>
            <a:xfrm rot="5400000">
              <a:off x="556868" y="3276261"/>
              <a:ext cx="450620" cy="221331"/>
            </a:xfrm>
            <a:prstGeom prst="triangl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sp>
          <p:nvSpPr>
            <p:cNvPr id="19" name="箭头: 五边形 18">
              <a:extLst>
                <a:ext uri="{FF2B5EF4-FFF2-40B4-BE49-F238E27FC236}">
                  <a16:creationId xmlns:a16="http://schemas.microsoft.com/office/drawing/2014/main" id="{80EE3A66-B0AE-484D-A1E8-8FDF4C36E1CB}"/>
                </a:ext>
              </a:extLst>
            </p:cNvPr>
            <p:cNvSpPr/>
            <p:nvPr/>
          </p:nvSpPr>
          <p:spPr>
            <a:xfrm rot="10800000">
              <a:off x="907374" y="3161617"/>
              <a:ext cx="895882" cy="450620"/>
            </a:xfrm>
            <a:prstGeom prst="homePlat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20" name="文本框 19">
              <a:extLst>
                <a:ext uri="{FF2B5EF4-FFF2-40B4-BE49-F238E27FC236}">
                  <a16:creationId xmlns:a16="http://schemas.microsoft.com/office/drawing/2014/main" id="{71096F99-75F4-41BA-B032-1ABE5B9AA722}"/>
                </a:ext>
              </a:extLst>
            </p:cNvPr>
            <p:cNvSpPr txBox="1"/>
            <p:nvPr/>
          </p:nvSpPr>
          <p:spPr>
            <a:xfrm>
              <a:off x="1077029" y="3202260"/>
              <a:ext cx="569258" cy="338554"/>
            </a:xfrm>
            <a:prstGeom prst="rect">
              <a:avLst/>
            </a:prstGeom>
            <a:noFill/>
            <a:ln w="0">
              <a:noFill/>
            </a:ln>
          </p:spPr>
          <p:txBody>
            <a:bodyPr wrap="none" rtlCol="0">
              <a:spAutoFit/>
            </a:bodyPr>
            <a:lstStyle/>
            <a:p>
              <a:r>
                <a:rPr lang="en-US" altLang="zh-CN" sz="1600" dirty="0"/>
                <a:t>rate</a:t>
              </a:r>
              <a:endParaRPr lang="zh-CN" altLang="en-US" sz="1600" dirty="0"/>
            </a:p>
          </p:txBody>
        </p:sp>
      </p:grpSp>
      <p:cxnSp>
        <p:nvCxnSpPr>
          <p:cNvPr id="21" name="直接连接符 20">
            <a:extLst>
              <a:ext uri="{FF2B5EF4-FFF2-40B4-BE49-F238E27FC236}">
                <a16:creationId xmlns:a16="http://schemas.microsoft.com/office/drawing/2014/main" id="{B5BED075-CD60-4558-8EC8-833BE9A6E411}"/>
              </a:ext>
            </a:extLst>
          </p:cNvPr>
          <p:cNvCxnSpPr/>
          <p:nvPr/>
        </p:nvCxnSpPr>
        <p:spPr>
          <a:xfrm>
            <a:off x="591021" y="5681944"/>
            <a:ext cx="848367"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C8DB3BD-CC4F-4C74-A965-E099C2D62C1C}"/>
              </a:ext>
            </a:extLst>
          </p:cNvPr>
          <p:cNvCxnSpPr>
            <a:cxnSpLocks/>
          </p:cNvCxnSpPr>
          <p:nvPr/>
        </p:nvCxnSpPr>
        <p:spPr>
          <a:xfrm flipV="1">
            <a:off x="996538" y="5087304"/>
            <a:ext cx="0" cy="594640"/>
          </a:xfrm>
          <a:prstGeom prst="line">
            <a:avLst/>
          </a:prstGeom>
          <a:ln w="12700" cap="flat" cmpd="sng" algn="ctr">
            <a:solidFill>
              <a:schemeClr val="tx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文本框 22">
            <a:extLst>
              <a:ext uri="{FF2B5EF4-FFF2-40B4-BE49-F238E27FC236}">
                <a16:creationId xmlns:a16="http://schemas.microsoft.com/office/drawing/2014/main" id="{1B8EE732-2406-4598-B775-D91D6A2556F4}"/>
              </a:ext>
            </a:extLst>
          </p:cNvPr>
          <p:cNvSpPr txBox="1"/>
          <p:nvPr/>
        </p:nvSpPr>
        <p:spPr>
          <a:xfrm>
            <a:off x="673372" y="5716191"/>
            <a:ext cx="750847" cy="338554"/>
          </a:xfrm>
          <a:prstGeom prst="rect">
            <a:avLst/>
          </a:prstGeom>
          <a:noFill/>
          <a:ln w="12700">
            <a:noFill/>
          </a:ln>
        </p:spPr>
        <p:txBody>
          <a:bodyPr wrap="none" rtlCol="0">
            <a:spAutoFit/>
          </a:bodyPr>
          <a:lstStyle/>
          <a:p>
            <a:r>
              <a:rPr lang="en-US" altLang="zh-CN" sz="1600" dirty="0"/>
              <a:t>driver</a:t>
            </a:r>
            <a:endParaRPr lang="zh-CN" altLang="en-US" sz="1600" dirty="0"/>
          </a:p>
        </p:txBody>
      </p:sp>
    </p:spTree>
    <p:extLst>
      <p:ext uri="{BB962C8B-B14F-4D97-AF65-F5344CB8AC3E}">
        <p14:creationId xmlns:p14="http://schemas.microsoft.com/office/powerpoint/2010/main" val="1481584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463351"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model</a:t>
            </a:r>
          </a:p>
        </p:txBody>
      </p:sp>
      <p:sp>
        <p:nvSpPr>
          <p:cNvPr id="15" name="矩形 14">
            <a:extLst>
              <a:ext uri="{FF2B5EF4-FFF2-40B4-BE49-F238E27FC236}">
                <a16:creationId xmlns:a16="http://schemas.microsoft.com/office/drawing/2014/main" id="{73937CEC-3457-479F-B240-F47CEE3F0D76}"/>
              </a:ext>
            </a:extLst>
          </p:cNvPr>
          <p:cNvSpPr/>
          <p:nvPr/>
        </p:nvSpPr>
        <p:spPr>
          <a:xfrm>
            <a:off x="753231" y="3709000"/>
            <a:ext cx="848367" cy="420518"/>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state</a:t>
            </a:r>
            <a:endParaRPr lang="zh-CN" altLang="en-US" sz="1600" dirty="0"/>
          </a:p>
        </p:txBody>
      </p:sp>
      <p:sp>
        <p:nvSpPr>
          <p:cNvPr id="16" name="椭圆 15">
            <a:extLst>
              <a:ext uri="{FF2B5EF4-FFF2-40B4-BE49-F238E27FC236}">
                <a16:creationId xmlns:a16="http://schemas.microsoft.com/office/drawing/2014/main" id="{DD61A479-7874-469C-BDC1-B361AD260146}"/>
              </a:ext>
            </a:extLst>
          </p:cNvPr>
          <p:cNvSpPr/>
          <p:nvPr/>
        </p:nvSpPr>
        <p:spPr>
          <a:xfrm>
            <a:off x="270226" y="2887898"/>
            <a:ext cx="1335240" cy="507339"/>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process</a:t>
            </a:r>
            <a:endParaRPr lang="zh-CN" altLang="en-US" sz="1600" dirty="0"/>
          </a:p>
        </p:txBody>
      </p:sp>
      <p:grpSp>
        <p:nvGrpSpPr>
          <p:cNvPr id="17" name="组合 16">
            <a:extLst>
              <a:ext uri="{FF2B5EF4-FFF2-40B4-BE49-F238E27FC236}">
                <a16:creationId xmlns:a16="http://schemas.microsoft.com/office/drawing/2014/main" id="{C694D5ED-2317-4D8E-8244-E5EA4CA06215}"/>
              </a:ext>
            </a:extLst>
          </p:cNvPr>
          <p:cNvGrpSpPr/>
          <p:nvPr/>
        </p:nvGrpSpPr>
        <p:grpSpPr>
          <a:xfrm>
            <a:off x="452040" y="4360839"/>
            <a:ext cx="1131744" cy="450620"/>
            <a:chOff x="671512" y="3161617"/>
            <a:chExt cx="1131744" cy="450620"/>
          </a:xfrm>
        </p:grpSpPr>
        <p:sp>
          <p:nvSpPr>
            <p:cNvPr id="18" name="等腰三角形 17">
              <a:extLst>
                <a:ext uri="{FF2B5EF4-FFF2-40B4-BE49-F238E27FC236}">
                  <a16:creationId xmlns:a16="http://schemas.microsoft.com/office/drawing/2014/main" id="{193A9922-FBBC-495B-9E7F-B4B12D57E839}"/>
                </a:ext>
              </a:extLst>
            </p:cNvPr>
            <p:cNvSpPr/>
            <p:nvPr/>
          </p:nvSpPr>
          <p:spPr>
            <a:xfrm rot="5400000">
              <a:off x="556868" y="3276261"/>
              <a:ext cx="450620" cy="221331"/>
            </a:xfrm>
            <a:prstGeom prst="triangl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sp>
          <p:nvSpPr>
            <p:cNvPr id="19" name="箭头: 五边形 18">
              <a:extLst>
                <a:ext uri="{FF2B5EF4-FFF2-40B4-BE49-F238E27FC236}">
                  <a16:creationId xmlns:a16="http://schemas.microsoft.com/office/drawing/2014/main" id="{80EE3A66-B0AE-484D-A1E8-8FDF4C36E1CB}"/>
                </a:ext>
              </a:extLst>
            </p:cNvPr>
            <p:cNvSpPr/>
            <p:nvPr/>
          </p:nvSpPr>
          <p:spPr>
            <a:xfrm rot="10800000">
              <a:off x="907374" y="3161617"/>
              <a:ext cx="895882" cy="450620"/>
            </a:xfrm>
            <a:prstGeom prst="homePlat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20" name="文本框 19">
              <a:extLst>
                <a:ext uri="{FF2B5EF4-FFF2-40B4-BE49-F238E27FC236}">
                  <a16:creationId xmlns:a16="http://schemas.microsoft.com/office/drawing/2014/main" id="{71096F99-75F4-41BA-B032-1ABE5B9AA722}"/>
                </a:ext>
              </a:extLst>
            </p:cNvPr>
            <p:cNvSpPr txBox="1"/>
            <p:nvPr/>
          </p:nvSpPr>
          <p:spPr>
            <a:xfrm>
              <a:off x="1077029" y="3202260"/>
              <a:ext cx="569258" cy="338554"/>
            </a:xfrm>
            <a:prstGeom prst="rect">
              <a:avLst/>
            </a:prstGeom>
            <a:noFill/>
            <a:ln w="0">
              <a:noFill/>
            </a:ln>
          </p:spPr>
          <p:txBody>
            <a:bodyPr wrap="none" rtlCol="0">
              <a:spAutoFit/>
            </a:bodyPr>
            <a:lstStyle/>
            <a:p>
              <a:r>
                <a:rPr lang="en-US" altLang="zh-CN" sz="1600" dirty="0"/>
                <a:t>rate</a:t>
              </a:r>
              <a:endParaRPr lang="zh-CN" altLang="en-US" sz="1600" dirty="0"/>
            </a:p>
          </p:txBody>
        </p:sp>
      </p:grpSp>
      <p:cxnSp>
        <p:nvCxnSpPr>
          <p:cNvPr id="21" name="直接连接符 20">
            <a:extLst>
              <a:ext uri="{FF2B5EF4-FFF2-40B4-BE49-F238E27FC236}">
                <a16:creationId xmlns:a16="http://schemas.microsoft.com/office/drawing/2014/main" id="{B5BED075-CD60-4558-8EC8-833BE9A6E411}"/>
              </a:ext>
            </a:extLst>
          </p:cNvPr>
          <p:cNvCxnSpPr/>
          <p:nvPr/>
        </p:nvCxnSpPr>
        <p:spPr>
          <a:xfrm>
            <a:off x="591021" y="5681944"/>
            <a:ext cx="848367"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C8DB3BD-CC4F-4C74-A965-E099C2D62C1C}"/>
              </a:ext>
            </a:extLst>
          </p:cNvPr>
          <p:cNvCxnSpPr>
            <a:cxnSpLocks/>
          </p:cNvCxnSpPr>
          <p:nvPr/>
        </p:nvCxnSpPr>
        <p:spPr>
          <a:xfrm flipV="1">
            <a:off x="996538" y="5087304"/>
            <a:ext cx="0" cy="594640"/>
          </a:xfrm>
          <a:prstGeom prst="line">
            <a:avLst/>
          </a:prstGeom>
          <a:ln w="12700" cap="flat" cmpd="sng" algn="ctr">
            <a:solidFill>
              <a:schemeClr val="tx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文本框 22">
            <a:extLst>
              <a:ext uri="{FF2B5EF4-FFF2-40B4-BE49-F238E27FC236}">
                <a16:creationId xmlns:a16="http://schemas.microsoft.com/office/drawing/2014/main" id="{1B8EE732-2406-4598-B775-D91D6A2556F4}"/>
              </a:ext>
            </a:extLst>
          </p:cNvPr>
          <p:cNvSpPr txBox="1"/>
          <p:nvPr/>
        </p:nvSpPr>
        <p:spPr>
          <a:xfrm>
            <a:off x="673372" y="5716191"/>
            <a:ext cx="750847" cy="338554"/>
          </a:xfrm>
          <a:prstGeom prst="rect">
            <a:avLst/>
          </a:prstGeom>
          <a:noFill/>
          <a:ln w="12700">
            <a:noFill/>
          </a:ln>
        </p:spPr>
        <p:txBody>
          <a:bodyPr wrap="none" rtlCol="0">
            <a:spAutoFit/>
          </a:bodyPr>
          <a:lstStyle/>
          <a:p>
            <a:r>
              <a:rPr lang="en-US" altLang="zh-CN" sz="1600" dirty="0"/>
              <a:t>driver</a:t>
            </a:r>
            <a:endParaRPr lang="zh-CN" altLang="en-US" sz="1600" dirty="0"/>
          </a:p>
        </p:txBody>
      </p:sp>
      <p:pic>
        <p:nvPicPr>
          <p:cNvPr id="24" name="内容占位符 23" descr="图片包含 文字, 地图&#10;&#10;自动生成的说明">
            <a:extLst>
              <a:ext uri="{FF2B5EF4-FFF2-40B4-BE49-F238E27FC236}">
                <a16:creationId xmlns:a16="http://schemas.microsoft.com/office/drawing/2014/main" id="{66E6D54B-D790-4D06-9BCF-2CEFD90CFE8B}"/>
              </a:ext>
            </a:extLst>
          </p:cNvPr>
          <p:cNvPicPr>
            <a:picLocks noGrp="1" noChangeAspect="1"/>
          </p:cNvPicPr>
          <p:nvPr>
            <p:ph idx="1"/>
          </p:nvPr>
        </p:nvPicPr>
        <p:blipFill>
          <a:blip r:embed="rId3"/>
          <a:stretch>
            <a:fillRect/>
          </a:stretch>
        </p:blipFill>
        <p:spPr>
          <a:xfrm>
            <a:off x="2079801" y="1018779"/>
            <a:ext cx="10006436" cy="5839220"/>
          </a:xfrm>
          <a:prstGeom prst="rect">
            <a:avLst/>
          </a:prstGeom>
        </p:spPr>
      </p:pic>
    </p:spTree>
    <p:extLst>
      <p:ext uri="{BB962C8B-B14F-4D97-AF65-F5344CB8AC3E}">
        <p14:creationId xmlns:p14="http://schemas.microsoft.com/office/powerpoint/2010/main" val="3755283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142708" y="2198643"/>
            <a:ext cx="4653204" cy="3623257"/>
          </a:xfrm>
        </p:spPr>
        <p:txBody>
          <a:bodyPr/>
          <a:lstStyle/>
          <a:p>
            <a:pPr marL="0" indent="0">
              <a:buNone/>
            </a:pPr>
            <a:r>
              <a:rPr lang="en-US" altLang="zh-CN" sz="2400" dirty="0"/>
              <a:t>In WOFOST model, users can choose different simulation level to simulate the growth process of crops at corresponding production level conditions </a:t>
            </a:r>
            <a:endParaRPr lang="zh-CN" altLang="en-US" sz="2400" dirty="0"/>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463351"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model</a:t>
            </a:r>
          </a:p>
        </p:txBody>
      </p:sp>
      <p:grpSp>
        <p:nvGrpSpPr>
          <p:cNvPr id="6" name="组合 5">
            <a:extLst>
              <a:ext uri="{FF2B5EF4-FFF2-40B4-BE49-F238E27FC236}">
                <a16:creationId xmlns:a16="http://schemas.microsoft.com/office/drawing/2014/main" id="{0D9DB53F-3863-40EE-B1F0-37D9F97D66E0}"/>
              </a:ext>
            </a:extLst>
          </p:cNvPr>
          <p:cNvGrpSpPr/>
          <p:nvPr/>
        </p:nvGrpSpPr>
        <p:grpSpPr>
          <a:xfrm>
            <a:off x="4489938" y="1773037"/>
            <a:ext cx="7449222" cy="4737576"/>
            <a:chOff x="3425887" y="1943420"/>
            <a:chExt cx="7933775" cy="4737576"/>
          </a:xfrm>
        </p:grpSpPr>
        <p:grpSp>
          <p:nvGrpSpPr>
            <p:cNvPr id="2" name="组合 1">
              <a:extLst>
                <a:ext uri="{FF2B5EF4-FFF2-40B4-BE49-F238E27FC236}">
                  <a16:creationId xmlns:a16="http://schemas.microsoft.com/office/drawing/2014/main" id="{3B979761-2A75-4B29-A7DC-1017052FEAA3}"/>
                </a:ext>
              </a:extLst>
            </p:cNvPr>
            <p:cNvGrpSpPr/>
            <p:nvPr/>
          </p:nvGrpSpPr>
          <p:grpSpPr>
            <a:xfrm>
              <a:off x="3425887" y="1943420"/>
              <a:ext cx="7933775" cy="4347382"/>
              <a:chOff x="3425887" y="1943420"/>
              <a:chExt cx="7933775" cy="4347382"/>
            </a:xfrm>
          </p:grpSpPr>
          <p:grpSp>
            <p:nvGrpSpPr>
              <p:cNvPr id="27" name="Group 5">
                <a:extLst>
                  <a:ext uri="{FF2B5EF4-FFF2-40B4-BE49-F238E27FC236}">
                    <a16:creationId xmlns:a16="http://schemas.microsoft.com/office/drawing/2014/main" id="{0C68A6F8-0241-4E0E-9341-6FA4ADEE2EF4}"/>
                  </a:ext>
                </a:extLst>
              </p:cNvPr>
              <p:cNvGrpSpPr>
                <a:grpSpLocks/>
              </p:cNvGrpSpPr>
              <p:nvPr/>
            </p:nvGrpSpPr>
            <p:grpSpPr bwMode="auto">
              <a:xfrm>
                <a:off x="3425887" y="1943420"/>
                <a:ext cx="7933775" cy="4347382"/>
                <a:chOff x="234" y="858"/>
                <a:chExt cx="5490" cy="2809"/>
              </a:xfrm>
            </p:grpSpPr>
            <p:sp>
              <p:nvSpPr>
                <p:cNvPr id="28" name="Round Same Side Corner Rectangle 12">
                  <a:extLst>
                    <a:ext uri="{FF2B5EF4-FFF2-40B4-BE49-F238E27FC236}">
                      <a16:creationId xmlns:a16="http://schemas.microsoft.com/office/drawing/2014/main" id="{68DFD404-1270-47F1-9806-7A90E54DD1F0}"/>
                    </a:ext>
                  </a:extLst>
                </p:cNvPr>
                <p:cNvSpPr/>
                <p:nvPr/>
              </p:nvSpPr>
              <p:spPr bwMode="auto">
                <a:xfrm rot="5400000">
                  <a:off x="1743" y="76"/>
                  <a:ext cx="481" cy="2595"/>
                </a:xfrm>
                <a:prstGeom prst="round2SameRect">
                  <a:avLst/>
                </a:prstGeom>
                <a:solidFill>
                  <a:srgbClr val="FF6600"/>
                </a:solidFill>
                <a:ln w="12700" cap="flat" cmpd="sng" algn="ctr">
                  <a:noFill/>
                  <a:prstDash val="solid"/>
                  <a:round/>
                  <a:headEnd type="none" w="med" len="med"/>
                  <a:tailEnd type="none" w="med" len="med"/>
                </a:ln>
                <a:effectLst/>
              </p:spPr>
              <p:txBody>
                <a:bodyPr vert="vert270" lIns="90488" tIns="44450" rIns="90488" bIns="44450"/>
                <a:lstStyle/>
                <a:p>
                  <a:pPr marL="360363" indent="-360363">
                    <a:buSzPct val="100000"/>
                    <a:defRPr/>
                  </a:pPr>
                  <a:r>
                    <a:rPr lang="en-GB" sz="1400" b="1" dirty="0">
                      <a:solidFill>
                        <a:schemeClr val="bg1"/>
                      </a:solidFill>
                      <a:latin typeface="Arial" panose="020B0604020202020204" pitchFamily="34" charset="0"/>
                      <a:cs typeface="Arial" panose="020B0604020202020204" pitchFamily="34" charset="0"/>
                    </a:rPr>
                    <a:t>Potential</a:t>
                  </a:r>
                </a:p>
              </p:txBody>
            </p:sp>
            <p:cxnSp>
              <p:nvCxnSpPr>
                <p:cNvPr id="29" name="Straight Arrow Connector 11">
                  <a:extLst>
                    <a:ext uri="{FF2B5EF4-FFF2-40B4-BE49-F238E27FC236}">
                      <a16:creationId xmlns:a16="http://schemas.microsoft.com/office/drawing/2014/main" id="{2F785401-2F33-402F-8B08-B6A3DE88467D}"/>
                    </a:ext>
                  </a:extLst>
                </p:cNvPr>
                <p:cNvCxnSpPr>
                  <a:cxnSpLocks noChangeShapeType="1"/>
                </p:cNvCxnSpPr>
                <p:nvPr/>
              </p:nvCxnSpPr>
              <p:spPr bwMode="auto">
                <a:xfrm>
                  <a:off x="691" y="3667"/>
                  <a:ext cx="5033" cy="0"/>
                </a:xfrm>
                <a:prstGeom prst="straightConnector1">
                  <a:avLst/>
                </a:prstGeom>
                <a:noFill/>
                <a:ln w="50800">
                  <a:solidFill>
                    <a:schemeClr val="tx1"/>
                  </a:solidFill>
                  <a:round/>
                  <a:headEnd/>
                  <a:tailEnd type="arrow" w="med" len="med"/>
                </a:ln>
                <a:extLst>
                  <a:ext uri="{909E8E84-426E-40DD-AFC4-6F175D3DCCD1}">
                    <a14:hiddenFill xmlns:a14="http://schemas.microsoft.com/office/drawing/2010/main">
                      <a:noFill/>
                    </a14:hiddenFill>
                  </a:ext>
                </a:extLst>
              </p:spPr>
            </p:cxnSp>
            <p:sp>
              <p:nvSpPr>
                <p:cNvPr id="30" name="Round Same Side Corner Rectangle 14">
                  <a:extLst>
                    <a:ext uri="{FF2B5EF4-FFF2-40B4-BE49-F238E27FC236}">
                      <a16:creationId xmlns:a16="http://schemas.microsoft.com/office/drawing/2014/main" id="{16169D3C-F3D3-411A-B1BC-410A3E6ACD39}"/>
                    </a:ext>
                  </a:extLst>
                </p:cNvPr>
                <p:cNvSpPr/>
                <p:nvPr/>
              </p:nvSpPr>
              <p:spPr bwMode="auto">
                <a:xfrm rot="5400000">
                  <a:off x="1455" y="1191"/>
                  <a:ext cx="481" cy="2013"/>
                </a:xfrm>
                <a:prstGeom prst="round2SameRect">
                  <a:avLst/>
                </a:prstGeom>
                <a:solidFill>
                  <a:srgbClr val="92D050"/>
                </a:solidFill>
                <a:ln w="12700" cap="flat" cmpd="sng" algn="ctr">
                  <a:noFill/>
                  <a:prstDash val="solid"/>
                  <a:round/>
                  <a:headEnd type="none" w="med" len="med"/>
                  <a:tailEnd type="none" w="med" len="med"/>
                </a:ln>
                <a:effectLst/>
              </p:spPr>
              <p:txBody>
                <a:bodyPr vert="vert270" lIns="90488" tIns="44450" rIns="90488" bIns="44450"/>
                <a:lstStyle/>
                <a:p>
                  <a:pPr marL="360363" indent="-360363">
                    <a:buSzPct val="100000"/>
                    <a:defRPr/>
                  </a:pPr>
                  <a:r>
                    <a:rPr lang="en-US" altLang="zh-CN" sz="1400" b="1" dirty="0">
                      <a:solidFill>
                        <a:schemeClr val="bg1"/>
                      </a:solidFill>
                      <a:latin typeface="Arial" panose="020B0604020202020204" pitchFamily="34" charset="0"/>
                      <a:cs typeface="Arial" panose="020B0604020202020204" pitchFamily="34" charset="0"/>
                    </a:rPr>
                    <a:t>Attainable yield</a:t>
                  </a:r>
                  <a:endParaRPr lang="en-GB" sz="1400" b="1" dirty="0">
                    <a:solidFill>
                      <a:schemeClr val="bg1"/>
                    </a:solidFill>
                    <a:latin typeface="Arial" panose="020B0604020202020204" pitchFamily="34" charset="0"/>
                    <a:cs typeface="Arial" panose="020B0604020202020204" pitchFamily="34" charset="0"/>
                  </a:endParaRPr>
                </a:p>
              </p:txBody>
            </p:sp>
            <p:cxnSp>
              <p:nvCxnSpPr>
                <p:cNvPr id="31" name="Straight Arrow Connector 5">
                  <a:extLst>
                    <a:ext uri="{FF2B5EF4-FFF2-40B4-BE49-F238E27FC236}">
                      <a16:creationId xmlns:a16="http://schemas.microsoft.com/office/drawing/2014/main" id="{7AEA8542-2182-409D-92EC-C68740E93626}"/>
                    </a:ext>
                  </a:extLst>
                </p:cNvPr>
                <p:cNvCxnSpPr>
                  <a:cxnSpLocks noChangeShapeType="1"/>
                </p:cNvCxnSpPr>
                <p:nvPr/>
              </p:nvCxnSpPr>
              <p:spPr bwMode="auto">
                <a:xfrm rot="5400000" flipH="1" flipV="1">
                  <a:off x="-713" y="2262"/>
                  <a:ext cx="2809" cy="1"/>
                </a:xfrm>
                <a:prstGeom prst="straightConnector1">
                  <a:avLst/>
                </a:prstGeom>
                <a:noFill/>
                <a:ln w="50800">
                  <a:solidFill>
                    <a:schemeClr val="tx1"/>
                  </a:solidFill>
                  <a:round/>
                  <a:headEnd/>
                  <a:tailEnd type="arrow" w="med" len="med"/>
                </a:ln>
                <a:extLst>
                  <a:ext uri="{909E8E84-426E-40DD-AFC4-6F175D3DCCD1}">
                    <a14:hiddenFill xmlns:a14="http://schemas.microsoft.com/office/drawing/2010/main">
                      <a:noFill/>
                    </a14:hiddenFill>
                  </a:ext>
                </a:extLst>
              </p:spPr>
            </p:cxnSp>
            <p:sp>
              <p:nvSpPr>
                <p:cNvPr id="32" name="Left Arrow Callout 16">
                  <a:extLst>
                    <a:ext uri="{FF2B5EF4-FFF2-40B4-BE49-F238E27FC236}">
                      <a16:creationId xmlns:a16="http://schemas.microsoft.com/office/drawing/2014/main" id="{043550B3-B1BC-4A95-BB83-2F11D137C0B1}"/>
                    </a:ext>
                  </a:extLst>
                </p:cNvPr>
                <p:cNvSpPr>
                  <a:spLocks noChangeArrowheads="1"/>
                </p:cNvSpPr>
                <p:nvPr/>
              </p:nvSpPr>
              <p:spPr bwMode="auto">
                <a:xfrm>
                  <a:off x="3286" y="858"/>
                  <a:ext cx="2438" cy="901"/>
                </a:xfrm>
                <a:prstGeom prst="leftArrowCallout">
                  <a:avLst>
                    <a:gd name="adj1" fmla="val 25000"/>
                    <a:gd name="adj2" fmla="val 25000"/>
                    <a:gd name="adj3" fmla="val 23414"/>
                    <a:gd name="adj4" fmla="val 47843"/>
                  </a:avLst>
                </a:prstGeom>
                <a:solidFill>
                  <a:schemeClr val="accent3">
                    <a:lumMod val="40000"/>
                    <a:lumOff val="60000"/>
                  </a:schemeClr>
                </a:solidFill>
                <a:ln>
                  <a:noFill/>
                </a:ln>
                <a:extLst>
                  <a:ext uri="{91240B29-F687-4F45-9708-019B960494DF}">
                    <a14:hiddenLine xmlns:a14="http://schemas.microsoft.com/office/drawing/2010/main" w="12700">
                      <a:solidFill>
                        <a:srgbClr val="000000"/>
                      </a:solidFill>
                      <a:round/>
                      <a:headEnd/>
                      <a:tailEnd/>
                    </a14:hiddenLine>
                  </a:ext>
                </a:extLst>
              </p:spPr>
              <p:txBody>
                <a:bodyPr lIns="90488" tIns="44450" rIns="90488" bIns="44450" anchor="ctr"/>
                <a:lstStyle>
                  <a:lvl1pPr marL="360363" indent="-360363" algn="l">
                    <a:spcBef>
                      <a:spcPct val="0"/>
                    </a:spcBef>
                    <a:defRPr sz="2400">
                      <a:solidFill>
                        <a:schemeClr val="tx1"/>
                      </a:solidFill>
                      <a:latin typeface="News Gothic" panose="020B0500000000000000" pitchFamily="34" charset="0"/>
                    </a:defRPr>
                  </a:lvl1pPr>
                  <a:lvl2pPr marL="742950" indent="-285750" algn="l">
                    <a:spcBef>
                      <a:spcPct val="0"/>
                    </a:spcBef>
                    <a:defRPr sz="2400">
                      <a:solidFill>
                        <a:schemeClr val="tx1"/>
                      </a:solidFill>
                      <a:latin typeface="News Gothic" panose="020B0500000000000000" pitchFamily="34" charset="0"/>
                    </a:defRPr>
                  </a:lvl2pPr>
                  <a:lvl3pPr marL="1143000" indent="-228600" algn="l">
                    <a:spcBef>
                      <a:spcPct val="0"/>
                    </a:spcBef>
                    <a:defRPr sz="2400">
                      <a:solidFill>
                        <a:schemeClr val="tx1"/>
                      </a:solidFill>
                      <a:latin typeface="News Gothic" panose="020B0500000000000000" pitchFamily="34" charset="0"/>
                    </a:defRPr>
                  </a:lvl3pPr>
                  <a:lvl4pPr marL="1600200" indent="-228600" algn="l">
                    <a:spcBef>
                      <a:spcPct val="0"/>
                    </a:spcBef>
                    <a:defRPr sz="2400">
                      <a:solidFill>
                        <a:schemeClr val="tx1"/>
                      </a:solidFill>
                      <a:latin typeface="News Gothic" panose="020B0500000000000000" pitchFamily="34" charset="0"/>
                    </a:defRPr>
                  </a:lvl4pPr>
                  <a:lvl5pPr marL="2057400" indent="-228600" algn="l">
                    <a:spcBef>
                      <a:spcPct val="0"/>
                    </a:spcBef>
                    <a:defRPr sz="2400">
                      <a:solidFill>
                        <a:schemeClr val="tx1"/>
                      </a:solidFill>
                      <a:latin typeface="News Gothic" panose="020B0500000000000000" pitchFamily="34" charset="0"/>
                    </a:defRPr>
                  </a:lvl5pPr>
                  <a:lvl6pPr marL="2514600" indent="-228600" eaLnBrk="0" fontAlgn="base" hangingPunct="0">
                    <a:spcBef>
                      <a:spcPct val="0"/>
                    </a:spcBef>
                    <a:spcAft>
                      <a:spcPct val="0"/>
                    </a:spcAft>
                    <a:defRPr sz="2400">
                      <a:solidFill>
                        <a:schemeClr val="tx1"/>
                      </a:solidFill>
                      <a:latin typeface="News Gothic" panose="020B0500000000000000" pitchFamily="34" charset="0"/>
                    </a:defRPr>
                  </a:lvl6pPr>
                  <a:lvl7pPr marL="2971800" indent="-228600" eaLnBrk="0" fontAlgn="base" hangingPunct="0">
                    <a:spcBef>
                      <a:spcPct val="0"/>
                    </a:spcBef>
                    <a:spcAft>
                      <a:spcPct val="0"/>
                    </a:spcAft>
                    <a:defRPr sz="2400">
                      <a:solidFill>
                        <a:schemeClr val="tx1"/>
                      </a:solidFill>
                      <a:latin typeface="News Gothic" panose="020B0500000000000000" pitchFamily="34" charset="0"/>
                    </a:defRPr>
                  </a:lvl7pPr>
                  <a:lvl8pPr marL="3429000" indent="-228600" eaLnBrk="0" fontAlgn="base" hangingPunct="0">
                    <a:spcBef>
                      <a:spcPct val="0"/>
                    </a:spcBef>
                    <a:spcAft>
                      <a:spcPct val="0"/>
                    </a:spcAft>
                    <a:defRPr sz="2400">
                      <a:solidFill>
                        <a:schemeClr val="tx1"/>
                      </a:solidFill>
                      <a:latin typeface="News Gothic" panose="020B0500000000000000" pitchFamily="34" charset="0"/>
                    </a:defRPr>
                  </a:lvl8pPr>
                  <a:lvl9pPr marL="3886200" indent="-228600" eaLnBrk="0" fontAlgn="base" hangingPunct="0">
                    <a:spcBef>
                      <a:spcPct val="0"/>
                    </a:spcBef>
                    <a:spcAft>
                      <a:spcPct val="0"/>
                    </a:spcAft>
                    <a:defRPr sz="2400">
                      <a:solidFill>
                        <a:schemeClr val="tx1"/>
                      </a:solidFill>
                      <a:latin typeface="News Gothic" panose="020B0500000000000000" pitchFamily="34" charset="0"/>
                    </a:defRPr>
                  </a:lvl9pPr>
                </a:lstStyle>
                <a:p>
                  <a:pPr marL="0" indent="0">
                    <a:spcBef>
                      <a:spcPct val="50000"/>
                    </a:spcBef>
                    <a:buSzPct val="100000"/>
                  </a:pPr>
                  <a:r>
                    <a:rPr lang="en-US" altLang="zh-CN" sz="1400" b="1" dirty="0">
                      <a:latin typeface="Arial" panose="020B0604020202020204" pitchFamily="34" charset="0"/>
                      <a:ea typeface="华文中宋" panose="02010600040101010101" pitchFamily="2" charset="-122"/>
                      <a:cs typeface="Arial" panose="020B0604020202020204" pitchFamily="34" charset="0"/>
                    </a:rPr>
                    <a:t>CO</a:t>
                  </a:r>
                  <a:r>
                    <a:rPr lang="en-US" altLang="zh-CN" sz="1400" b="1" baseline="-25000" dirty="0">
                      <a:latin typeface="Arial" panose="020B0604020202020204" pitchFamily="34" charset="0"/>
                      <a:ea typeface="华文中宋" panose="02010600040101010101" pitchFamily="2" charset="-122"/>
                      <a:cs typeface="Arial" panose="020B0604020202020204" pitchFamily="34" charset="0"/>
                    </a:rPr>
                    <a:t>2</a:t>
                  </a:r>
                  <a:endParaRPr lang="en-US" altLang="zh-CN" sz="1400" b="1" dirty="0">
                    <a:latin typeface="Arial" panose="020B0604020202020204" pitchFamily="34" charset="0"/>
                    <a:ea typeface="华文中宋" panose="02010600040101010101" pitchFamily="2" charset="-122"/>
                    <a:cs typeface="Arial" panose="020B0604020202020204" pitchFamily="34" charset="0"/>
                  </a:endParaRPr>
                </a:p>
                <a:p>
                  <a:pPr marL="0" indent="0">
                    <a:spcBef>
                      <a:spcPct val="50000"/>
                    </a:spcBef>
                    <a:buSzPct val="100000"/>
                  </a:pPr>
                  <a:r>
                    <a:rPr lang="en-US" altLang="zh-CN" sz="1400" b="1" dirty="0">
                      <a:solidFill>
                        <a:srgbClr val="000000"/>
                      </a:solidFill>
                      <a:latin typeface="Arial" panose="020B0604020202020204" pitchFamily="34" charset="0"/>
                      <a:ea typeface="华文中宋" panose="02010600040101010101" pitchFamily="2" charset="-122"/>
                      <a:cs typeface="Arial" panose="020B0604020202020204" pitchFamily="34" charset="0"/>
                    </a:rPr>
                    <a:t>Radiation</a:t>
                  </a:r>
                </a:p>
                <a:p>
                  <a:pPr marL="0" indent="0">
                    <a:spcBef>
                      <a:spcPct val="50000"/>
                    </a:spcBef>
                    <a:buSzPct val="100000"/>
                  </a:pPr>
                  <a:r>
                    <a:rPr lang="en-US" altLang="zh-CN" sz="1400" b="1" dirty="0">
                      <a:solidFill>
                        <a:srgbClr val="000000"/>
                      </a:solidFill>
                      <a:latin typeface="Arial" panose="020B0604020202020204" pitchFamily="34" charset="0"/>
                      <a:ea typeface="华文中宋" panose="02010600040101010101" pitchFamily="2" charset="-122"/>
                      <a:cs typeface="Arial" panose="020B0604020202020204" pitchFamily="34" charset="0"/>
                    </a:rPr>
                    <a:t>Temperature</a:t>
                  </a:r>
                </a:p>
                <a:p>
                  <a:pPr marL="0" indent="0">
                    <a:spcBef>
                      <a:spcPct val="50000"/>
                    </a:spcBef>
                    <a:buSzPct val="100000"/>
                  </a:pPr>
                  <a:r>
                    <a:rPr lang="en-US" altLang="zh-CN" sz="1400" b="1" dirty="0">
                      <a:solidFill>
                        <a:srgbClr val="000000"/>
                      </a:solidFill>
                      <a:latin typeface="Arial" panose="020B0604020202020204" pitchFamily="34" charset="0"/>
                      <a:ea typeface="华文中宋" panose="02010600040101010101" pitchFamily="2" charset="-122"/>
                      <a:cs typeface="Arial" panose="020B0604020202020204" pitchFamily="34" charset="0"/>
                    </a:rPr>
                    <a:t>Crop features</a:t>
                  </a:r>
                  <a:endParaRPr lang="en-GB" altLang="zh-CN" sz="1400" b="1" dirty="0">
                    <a:solidFill>
                      <a:srgbClr val="000000"/>
                    </a:solidFill>
                    <a:latin typeface="Arial" panose="020B0604020202020204" pitchFamily="34" charset="0"/>
                    <a:ea typeface="华文中宋" panose="02010600040101010101" pitchFamily="2" charset="-122"/>
                    <a:cs typeface="Arial" panose="020B0604020202020204" pitchFamily="34" charset="0"/>
                  </a:endParaRPr>
                </a:p>
              </p:txBody>
            </p:sp>
            <p:sp>
              <p:nvSpPr>
                <p:cNvPr id="33" name="Left Arrow Callout 17">
                  <a:extLst>
                    <a:ext uri="{FF2B5EF4-FFF2-40B4-BE49-F238E27FC236}">
                      <a16:creationId xmlns:a16="http://schemas.microsoft.com/office/drawing/2014/main" id="{18DA75A4-E4E1-4203-BDC2-D16AB1865AE9}"/>
                    </a:ext>
                  </a:extLst>
                </p:cNvPr>
                <p:cNvSpPr>
                  <a:spLocks noChangeArrowheads="1"/>
                </p:cNvSpPr>
                <p:nvPr/>
              </p:nvSpPr>
              <p:spPr bwMode="auto">
                <a:xfrm>
                  <a:off x="2707" y="1865"/>
                  <a:ext cx="3017" cy="636"/>
                </a:xfrm>
                <a:prstGeom prst="leftArrowCallout">
                  <a:avLst>
                    <a:gd name="adj1" fmla="val 39815"/>
                    <a:gd name="adj2" fmla="val 37963"/>
                    <a:gd name="adj3" fmla="val 33746"/>
                    <a:gd name="adj4" fmla="val 39556"/>
                  </a:avLst>
                </a:prstGeom>
                <a:solidFill>
                  <a:schemeClr val="accent3">
                    <a:lumMod val="40000"/>
                    <a:lumOff val="60000"/>
                  </a:schemeClr>
                </a:solidFill>
                <a:ln>
                  <a:noFill/>
                </a:ln>
                <a:extLst>
                  <a:ext uri="{91240B29-F687-4F45-9708-019B960494DF}">
                    <a14:hiddenLine xmlns:a14="http://schemas.microsoft.com/office/drawing/2010/main" w="12700">
                      <a:solidFill>
                        <a:srgbClr val="000000"/>
                      </a:solidFill>
                      <a:round/>
                      <a:headEnd/>
                      <a:tailEnd/>
                    </a14:hiddenLine>
                  </a:ext>
                </a:extLst>
              </p:spPr>
              <p:txBody>
                <a:bodyPr lIns="90488" tIns="44450" rIns="90488" bIns="44450" anchor="ctr"/>
                <a:lstStyle>
                  <a:lvl1pPr marL="360363" indent="-360363" algn="l">
                    <a:spcBef>
                      <a:spcPct val="0"/>
                    </a:spcBef>
                    <a:defRPr sz="2400">
                      <a:solidFill>
                        <a:schemeClr val="tx1"/>
                      </a:solidFill>
                      <a:latin typeface="News Gothic" panose="020B0500000000000000" pitchFamily="34" charset="0"/>
                    </a:defRPr>
                  </a:lvl1pPr>
                  <a:lvl2pPr marL="742950" indent="-285750" algn="l">
                    <a:spcBef>
                      <a:spcPct val="0"/>
                    </a:spcBef>
                    <a:defRPr sz="2400">
                      <a:solidFill>
                        <a:schemeClr val="tx1"/>
                      </a:solidFill>
                      <a:latin typeface="News Gothic" panose="020B0500000000000000" pitchFamily="34" charset="0"/>
                    </a:defRPr>
                  </a:lvl2pPr>
                  <a:lvl3pPr marL="1143000" indent="-228600" algn="l">
                    <a:spcBef>
                      <a:spcPct val="0"/>
                    </a:spcBef>
                    <a:defRPr sz="2400">
                      <a:solidFill>
                        <a:schemeClr val="tx1"/>
                      </a:solidFill>
                      <a:latin typeface="News Gothic" panose="020B0500000000000000" pitchFamily="34" charset="0"/>
                    </a:defRPr>
                  </a:lvl3pPr>
                  <a:lvl4pPr marL="1600200" indent="-228600" algn="l">
                    <a:spcBef>
                      <a:spcPct val="0"/>
                    </a:spcBef>
                    <a:defRPr sz="2400">
                      <a:solidFill>
                        <a:schemeClr val="tx1"/>
                      </a:solidFill>
                      <a:latin typeface="News Gothic" panose="020B0500000000000000" pitchFamily="34" charset="0"/>
                    </a:defRPr>
                  </a:lvl4pPr>
                  <a:lvl5pPr marL="2057400" indent="-228600" algn="l">
                    <a:spcBef>
                      <a:spcPct val="0"/>
                    </a:spcBef>
                    <a:defRPr sz="2400">
                      <a:solidFill>
                        <a:schemeClr val="tx1"/>
                      </a:solidFill>
                      <a:latin typeface="News Gothic" panose="020B0500000000000000" pitchFamily="34" charset="0"/>
                    </a:defRPr>
                  </a:lvl5pPr>
                  <a:lvl6pPr marL="2514600" indent="-228600" eaLnBrk="0" fontAlgn="base" hangingPunct="0">
                    <a:spcBef>
                      <a:spcPct val="0"/>
                    </a:spcBef>
                    <a:spcAft>
                      <a:spcPct val="0"/>
                    </a:spcAft>
                    <a:defRPr sz="2400">
                      <a:solidFill>
                        <a:schemeClr val="tx1"/>
                      </a:solidFill>
                      <a:latin typeface="News Gothic" panose="020B0500000000000000" pitchFamily="34" charset="0"/>
                    </a:defRPr>
                  </a:lvl6pPr>
                  <a:lvl7pPr marL="2971800" indent="-228600" eaLnBrk="0" fontAlgn="base" hangingPunct="0">
                    <a:spcBef>
                      <a:spcPct val="0"/>
                    </a:spcBef>
                    <a:spcAft>
                      <a:spcPct val="0"/>
                    </a:spcAft>
                    <a:defRPr sz="2400">
                      <a:solidFill>
                        <a:schemeClr val="tx1"/>
                      </a:solidFill>
                      <a:latin typeface="News Gothic" panose="020B0500000000000000" pitchFamily="34" charset="0"/>
                    </a:defRPr>
                  </a:lvl7pPr>
                  <a:lvl8pPr marL="3429000" indent="-228600" eaLnBrk="0" fontAlgn="base" hangingPunct="0">
                    <a:spcBef>
                      <a:spcPct val="0"/>
                    </a:spcBef>
                    <a:spcAft>
                      <a:spcPct val="0"/>
                    </a:spcAft>
                    <a:defRPr sz="2400">
                      <a:solidFill>
                        <a:schemeClr val="tx1"/>
                      </a:solidFill>
                      <a:latin typeface="News Gothic" panose="020B0500000000000000" pitchFamily="34" charset="0"/>
                    </a:defRPr>
                  </a:lvl8pPr>
                  <a:lvl9pPr marL="3886200" indent="-228600" eaLnBrk="0" fontAlgn="base" hangingPunct="0">
                    <a:spcBef>
                      <a:spcPct val="0"/>
                    </a:spcBef>
                    <a:spcAft>
                      <a:spcPct val="0"/>
                    </a:spcAft>
                    <a:defRPr sz="2400">
                      <a:solidFill>
                        <a:schemeClr val="tx1"/>
                      </a:solidFill>
                      <a:latin typeface="News Gothic" panose="020B0500000000000000" pitchFamily="34" charset="0"/>
                    </a:defRPr>
                  </a:lvl9pPr>
                </a:lstStyle>
                <a:p>
                  <a:pPr marL="0" indent="0">
                    <a:spcBef>
                      <a:spcPct val="50000"/>
                    </a:spcBef>
                    <a:buSzPct val="100000"/>
                  </a:pPr>
                  <a:r>
                    <a:rPr lang="en-US" altLang="zh-CN" sz="1400" b="1" dirty="0">
                      <a:latin typeface="Arial" panose="020B0604020202020204" pitchFamily="34" charset="0"/>
                      <a:ea typeface="华文中宋" panose="02010600040101010101" pitchFamily="2" charset="-122"/>
                      <a:cs typeface="Arial" panose="020B0604020202020204" pitchFamily="34" charset="0"/>
                    </a:rPr>
                    <a:t>Water</a:t>
                  </a:r>
                </a:p>
                <a:p>
                  <a:pPr marL="0" indent="0">
                    <a:spcBef>
                      <a:spcPct val="50000"/>
                    </a:spcBef>
                    <a:buSzPct val="100000"/>
                  </a:pPr>
                  <a:r>
                    <a:rPr lang="en-US" altLang="zh-CN" sz="1400" b="1" dirty="0">
                      <a:latin typeface="Arial" panose="020B0604020202020204" pitchFamily="34" charset="0"/>
                      <a:ea typeface="华文中宋" panose="02010600040101010101" pitchFamily="2" charset="-122"/>
                      <a:cs typeface="Arial" panose="020B0604020202020204" pitchFamily="34" charset="0"/>
                    </a:rPr>
                    <a:t>Nutrients</a:t>
                  </a:r>
                  <a:endParaRPr lang="en-GB" altLang="zh-CN" sz="1400" b="1" dirty="0">
                    <a:latin typeface="Arial" panose="020B0604020202020204" pitchFamily="34" charset="0"/>
                    <a:ea typeface="华文中宋" panose="02010600040101010101" pitchFamily="2" charset="-122"/>
                    <a:cs typeface="Arial" panose="020B0604020202020204" pitchFamily="34" charset="0"/>
                  </a:endParaRPr>
                </a:p>
              </p:txBody>
            </p:sp>
            <p:sp>
              <p:nvSpPr>
                <p:cNvPr id="34" name="Rectangle 20">
                  <a:extLst>
                    <a:ext uri="{FF2B5EF4-FFF2-40B4-BE49-F238E27FC236}">
                      <a16:creationId xmlns:a16="http://schemas.microsoft.com/office/drawing/2014/main" id="{51E65450-203E-4725-B733-D06E20BB3278}"/>
                    </a:ext>
                  </a:extLst>
                </p:cNvPr>
                <p:cNvSpPr>
                  <a:spLocks noChangeArrowheads="1"/>
                </p:cNvSpPr>
                <p:nvPr/>
              </p:nvSpPr>
              <p:spPr bwMode="auto">
                <a:xfrm>
                  <a:off x="3332" y="1176"/>
                  <a:ext cx="107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0"/>
                    </a:spcBef>
                    <a:defRPr sz="2400">
                      <a:solidFill>
                        <a:schemeClr val="tx1"/>
                      </a:solidFill>
                      <a:latin typeface="News Gothic" panose="020B0500000000000000" pitchFamily="34" charset="0"/>
                    </a:defRPr>
                  </a:lvl1pPr>
                  <a:lvl2pPr marL="742950" indent="-285750" algn="l">
                    <a:spcBef>
                      <a:spcPct val="0"/>
                    </a:spcBef>
                    <a:defRPr sz="2400">
                      <a:solidFill>
                        <a:schemeClr val="tx1"/>
                      </a:solidFill>
                      <a:latin typeface="News Gothic" panose="020B0500000000000000" pitchFamily="34" charset="0"/>
                    </a:defRPr>
                  </a:lvl2pPr>
                  <a:lvl3pPr marL="1143000" indent="-228600" algn="l">
                    <a:spcBef>
                      <a:spcPct val="0"/>
                    </a:spcBef>
                    <a:defRPr sz="2400">
                      <a:solidFill>
                        <a:schemeClr val="tx1"/>
                      </a:solidFill>
                      <a:latin typeface="News Gothic" panose="020B0500000000000000" pitchFamily="34" charset="0"/>
                    </a:defRPr>
                  </a:lvl3pPr>
                  <a:lvl4pPr marL="1600200" indent="-228600" algn="l">
                    <a:spcBef>
                      <a:spcPct val="0"/>
                    </a:spcBef>
                    <a:defRPr sz="2400">
                      <a:solidFill>
                        <a:schemeClr val="tx1"/>
                      </a:solidFill>
                      <a:latin typeface="News Gothic" panose="020B0500000000000000" pitchFamily="34" charset="0"/>
                    </a:defRPr>
                  </a:lvl4pPr>
                  <a:lvl5pPr marL="2057400" indent="-228600" algn="l">
                    <a:spcBef>
                      <a:spcPct val="0"/>
                    </a:spcBef>
                    <a:defRPr sz="2400">
                      <a:solidFill>
                        <a:schemeClr val="tx1"/>
                      </a:solidFill>
                      <a:latin typeface="News Gothic" panose="020B0500000000000000" pitchFamily="34" charset="0"/>
                    </a:defRPr>
                  </a:lvl5pPr>
                  <a:lvl6pPr marL="2514600" indent="-228600" eaLnBrk="0" fontAlgn="base" hangingPunct="0">
                    <a:spcBef>
                      <a:spcPct val="0"/>
                    </a:spcBef>
                    <a:spcAft>
                      <a:spcPct val="0"/>
                    </a:spcAft>
                    <a:defRPr sz="2400">
                      <a:solidFill>
                        <a:schemeClr val="tx1"/>
                      </a:solidFill>
                      <a:latin typeface="News Gothic" panose="020B0500000000000000" pitchFamily="34" charset="0"/>
                    </a:defRPr>
                  </a:lvl6pPr>
                  <a:lvl7pPr marL="2971800" indent="-228600" eaLnBrk="0" fontAlgn="base" hangingPunct="0">
                    <a:spcBef>
                      <a:spcPct val="0"/>
                    </a:spcBef>
                    <a:spcAft>
                      <a:spcPct val="0"/>
                    </a:spcAft>
                    <a:defRPr sz="2400">
                      <a:solidFill>
                        <a:schemeClr val="tx1"/>
                      </a:solidFill>
                      <a:latin typeface="News Gothic" panose="020B0500000000000000" pitchFamily="34" charset="0"/>
                    </a:defRPr>
                  </a:lvl7pPr>
                  <a:lvl8pPr marL="3429000" indent="-228600" eaLnBrk="0" fontAlgn="base" hangingPunct="0">
                    <a:spcBef>
                      <a:spcPct val="0"/>
                    </a:spcBef>
                    <a:spcAft>
                      <a:spcPct val="0"/>
                    </a:spcAft>
                    <a:defRPr sz="2400">
                      <a:solidFill>
                        <a:schemeClr val="tx1"/>
                      </a:solidFill>
                      <a:latin typeface="News Gothic" panose="020B0500000000000000" pitchFamily="34" charset="0"/>
                    </a:defRPr>
                  </a:lvl8pPr>
                  <a:lvl9pPr marL="3886200" indent="-228600" eaLnBrk="0" fontAlgn="base" hangingPunct="0">
                    <a:spcBef>
                      <a:spcPct val="0"/>
                    </a:spcBef>
                    <a:spcAft>
                      <a:spcPct val="0"/>
                    </a:spcAft>
                    <a:defRPr sz="2400">
                      <a:solidFill>
                        <a:schemeClr val="tx1"/>
                      </a:solidFill>
                      <a:latin typeface="News Gothic" panose="020B0500000000000000" pitchFamily="34" charset="0"/>
                    </a:defRPr>
                  </a:lvl9pPr>
                </a:lstStyle>
                <a:p>
                  <a:pPr>
                    <a:spcBef>
                      <a:spcPct val="50000"/>
                    </a:spcBef>
                    <a:buSzPct val="100000"/>
                  </a:pPr>
                  <a:r>
                    <a:rPr lang="en-US" altLang="zh-CN" sz="1400" b="1" dirty="0">
                      <a:solidFill>
                        <a:srgbClr val="000000"/>
                      </a:solidFill>
                      <a:latin typeface="Arial" panose="020B0604020202020204" pitchFamily="34" charset="0"/>
                      <a:ea typeface="楷体" panose="02010609060101010101" pitchFamily="49" charset="-122"/>
                      <a:cs typeface="Arial" panose="020B0604020202020204" pitchFamily="34" charset="0"/>
                    </a:rPr>
                    <a:t>Defining factors</a:t>
                  </a:r>
                  <a:endParaRPr lang="en-GB" altLang="zh-CN" sz="1400" b="1" i="1"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35" name="Rectangle 22">
                  <a:extLst>
                    <a:ext uri="{FF2B5EF4-FFF2-40B4-BE49-F238E27FC236}">
                      <a16:creationId xmlns:a16="http://schemas.microsoft.com/office/drawing/2014/main" id="{46AC94CE-08C4-4090-AD74-FA80CA72C5D3}"/>
                    </a:ext>
                  </a:extLst>
                </p:cNvPr>
                <p:cNvSpPr>
                  <a:spLocks noChangeArrowheads="1"/>
                </p:cNvSpPr>
                <p:nvPr/>
              </p:nvSpPr>
              <p:spPr bwMode="auto">
                <a:xfrm>
                  <a:off x="2773" y="2978"/>
                  <a:ext cx="134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0"/>
                    </a:spcBef>
                    <a:defRPr sz="2400">
                      <a:solidFill>
                        <a:schemeClr val="tx1"/>
                      </a:solidFill>
                      <a:latin typeface="News Gothic" panose="020B0500000000000000" pitchFamily="34" charset="0"/>
                    </a:defRPr>
                  </a:lvl1pPr>
                  <a:lvl2pPr marL="742950" indent="-285750" algn="l">
                    <a:spcBef>
                      <a:spcPct val="0"/>
                    </a:spcBef>
                    <a:defRPr sz="2400">
                      <a:solidFill>
                        <a:schemeClr val="tx1"/>
                      </a:solidFill>
                      <a:latin typeface="News Gothic" panose="020B0500000000000000" pitchFamily="34" charset="0"/>
                    </a:defRPr>
                  </a:lvl2pPr>
                  <a:lvl3pPr marL="1143000" indent="-228600" algn="l">
                    <a:spcBef>
                      <a:spcPct val="0"/>
                    </a:spcBef>
                    <a:defRPr sz="2400">
                      <a:solidFill>
                        <a:schemeClr val="tx1"/>
                      </a:solidFill>
                      <a:latin typeface="News Gothic" panose="020B0500000000000000" pitchFamily="34" charset="0"/>
                    </a:defRPr>
                  </a:lvl3pPr>
                  <a:lvl4pPr marL="1600200" indent="-228600" algn="l">
                    <a:spcBef>
                      <a:spcPct val="0"/>
                    </a:spcBef>
                    <a:defRPr sz="2400">
                      <a:solidFill>
                        <a:schemeClr val="tx1"/>
                      </a:solidFill>
                      <a:latin typeface="News Gothic" panose="020B0500000000000000" pitchFamily="34" charset="0"/>
                    </a:defRPr>
                  </a:lvl4pPr>
                  <a:lvl5pPr marL="2057400" indent="-228600" algn="l">
                    <a:spcBef>
                      <a:spcPct val="0"/>
                    </a:spcBef>
                    <a:defRPr sz="2400">
                      <a:solidFill>
                        <a:schemeClr val="tx1"/>
                      </a:solidFill>
                      <a:latin typeface="News Gothic" panose="020B0500000000000000" pitchFamily="34" charset="0"/>
                    </a:defRPr>
                  </a:lvl5pPr>
                  <a:lvl6pPr marL="2514600" indent="-228600" eaLnBrk="0" fontAlgn="base" hangingPunct="0">
                    <a:spcBef>
                      <a:spcPct val="0"/>
                    </a:spcBef>
                    <a:spcAft>
                      <a:spcPct val="0"/>
                    </a:spcAft>
                    <a:defRPr sz="2400">
                      <a:solidFill>
                        <a:schemeClr val="tx1"/>
                      </a:solidFill>
                      <a:latin typeface="News Gothic" panose="020B0500000000000000" pitchFamily="34" charset="0"/>
                    </a:defRPr>
                  </a:lvl6pPr>
                  <a:lvl7pPr marL="2971800" indent="-228600" eaLnBrk="0" fontAlgn="base" hangingPunct="0">
                    <a:spcBef>
                      <a:spcPct val="0"/>
                    </a:spcBef>
                    <a:spcAft>
                      <a:spcPct val="0"/>
                    </a:spcAft>
                    <a:defRPr sz="2400">
                      <a:solidFill>
                        <a:schemeClr val="tx1"/>
                      </a:solidFill>
                      <a:latin typeface="News Gothic" panose="020B0500000000000000" pitchFamily="34" charset="0"/>
                    </a:defRPr>
                  </a:lvl7pPr>
                  <a:lvl8pPr marL="3429000" indent="-228600" eaLnBrk="0" fontAlgn="base" hangingPunct="0">
                    <a:spcBef>
                      <a:spcPct val="0"/>
                    </a:spcBef>
                    <a:spcAft>
                      <a:spcPct val="0"/>
                    </a:spcAft>
                    <a:defRPr sz="2400">
                      <a:solidFill>
                        <a:schemeClr val="tx1"/>
                      </a:solidFill>
                      <a:latin typeface="News Gothic" panose="020B0500000000000000" pitchFamily="34" charset="0"/>
                    </a:defRPr>
                  </a:lvl8pPr>
                  <a:lvl9pPr marL="3886200" indent="-228600" eaLnBrk="0" fontAlgn="base" hangingPunct="0">
                    <a:spcBef>
                      <a:spcPct val="0"/>
                    </a:spcBef>
                    <a:spcAft>
                      <a:spcPct val="0"/>
                    </a:spcAft>
                    <a:defRPr sz="2400">
                      <a:solidFill>
                        <a:schemeClr val="tx1"/>
                      </a:solidFill>
                      <a:latin typeface="News Gothic" panose="020B0500000000000000" pitchFamily="34" charset="0"/>
                    </a:defRPr>
                  </a:lvl9pPr>
                </a:lstStyle>
                <a:p>
                  <a:pPr>
                    <a:spcBef>
                      <a:spcPct val="50000"/>
                    </a:spcBef>
                    <a:buSzPct val="100000"/>
                  </a:pPr>
                  <a:r>
                    <a:rPr lang="zh-CN" altLang="en-US" sz="1400" b="1" dirty="0">
                      <a:solidFill>
                        <a:srgbClr val="000000"/>
                      </a:solidFill>
                      <a:latin typeface="Arial" panose="020B0604020202020204" pitchFamily="34" charset="0"/>
                      <a:ea typeface="楷体" panose="02010609060101010101" pitchFamily="49" charset="-122"/>
                      <a:cs typeface="Arial" panose="020B0604020202020204" pitchFamily="34" charset="0"/>
                    </a:rPr>
                    <a:t>减产因素</a:t>
                  </a:r>
                  <a:endParaRPr lang="en-GB" altLang="zh-CN" sz="1400" b="1" i="1" dirty="0">
                    <a:solidFill>
                      <a:srgbClr val="000000"/>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36" name="TextBox 23">
                  <a:extLst>
                    <a:ext uri="{FF2B5EF4-FFF2-40B4-BE49-F238E27FC236}">
                      <a16:creationId xmlns:a16="http://schemas.microsoft.com/office/drawing/2014/main" id="{E51625B2-73D6-4108-9EBD-7EEA8D3B5B60}"/>
                    </a:ext>
                  </a:extLst>
                </p:cNvPr>
                <p:cNvSpPr txBox="1"/>
                <p:nvPr/>
              </p:nvSpPr>
              <p:spPr>
                <a:xfrm>
                  <a:off x="234" y="2061"/>
                  <a:ext cx="277" cy="1182"/>
                </a:xfrm>
                <a:prstGeom prst="rect">
                  <a:avLst/>
                </a:prstGeom>
                <a:noFill/>
              </p:spPr>
              <p:txBody>
                <a:bodyPr vert="vert270" wrap="none">
                  <a:spAutoFit/>
                </a:bodyPr>
                <a:lstStyle/>
                <a:p>
                  <a:pPr algn="l">
                    <a:buSzPct val="100000"/>
                    <a:defRPr/>
                  </a:pPr>
                  <a:r>
                    <a:rPr lang="en-GB" sz="1400" b="1" dirty="0">
                      <a:solidFill>
                        <a:schemeClr val="bg1"/>
                      </a:solidFill>
                      <a:latin typeface="Arial" panose="020B0604020202020204" pitchFamily="34" charset="0"/>
                      <a:cs typeface="Arial" panose="020B0604020202020204" pitchFamily="34" charset="0"/>
                    </a:rPr>
                    <a:t>Production situation</a:t>
                  </a:r>
                </a:p>
              </p:txBody>
            </p:sp>
            <p:sp>
              <p:nvSpPr>
                <p:cNvPr id="37" name="Rectangle 22">
                  <a:extLst>
                    <a:ext uri="{FF2B5EF4-FFF2-40B4-BE49-F238E27FC236}">
                      <a16:creationId xmlns:a16="http://schemas.microsoft.com/office/drawing/2014/main" id="{D7603AB9-6CDB-44D1-9F2B-9F312A53704B}"/>
                    </a:ext>
                  </a:extLst>
                </p:cNvPr>
                <p:cNvSpPr>
                  <a:spLocks noChangeArrowheads="1"/>
                </p:cNvSpPr>
                <p:nvPr/>
              </p:nvSpPr>
              <p:spPr bwMode="auto">
                <a:xfrm>
                  <a:off x="2727" y="2055"/>
                  <a:ext cx="147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0"/>
                    </a:spcBef>
                    <a:defRPr sz="2400">
                      <a:solidFill>
                        <a:schemeClr val="tx1"/>
                      </a:solidFill>
                      <a:latin typeface="News Gothic" panose="020B0500000000000000" pitchFamily="34" charset="0"/>
                    </a:defRPr>
                  </a:lvl1pPr>
                  <a:lvl2pPr marL="742950" indent="-285750" algn="l">
                    <a:spcBef>
                      <a:spcPct val="0"/>
                    </a:spcBef>
                    <a:defRPr sz="2400">
                      <a:solidFill>
                        <a:schemeClr val="tx1"/>
                      </a:solidFill>
                      <a:latin typeface="News Gothic" panose="020B0500000000000000" pitchFamily="34" charset="0"/>
                    </a:defRPr>
                  </a:lvl2pPr>
                  <a:lvl3pPr marL="1143000" indent="-228600" algn="l">
                    <a:spcBef>
                      <a:spcPct val="0"/>
                    </a:spcBef>
                    <a:defRPr sz="2400">
                      <a:solidFill>
                        <a:schemeClr val="tx1"/>
                      </a:solidFill>
                      <a:latin typeface="News Gothic" panose="020B0500000000000000" pitchFamily="34" charset="0"/>
                    </a:defRPr>
                  </a:lvl3pPr>
                  <a:lvl4pPr marL="1600200" indent="-228600" algn="l">
                    <a:spcBef>
                      <a:spcPct val="0"/>
                    </a:spcBef>
                    <a:defRPr sz="2400">
                      <a:solidFill>
                        <a:schemeClr val="tx1"/>
                      </a:solidFill>
                      <a:latin typeface="News Gothic" panose="020B0500000000000000" pitchFamily="34" charset="0"/>
                    </a:defRPr>
                  </a:lvl4pPr>
                  <a:lvl5pPr marL="2057400" indent="-228600" algn="l">
                    <a:spcBef>
                      <a:spcPct val="0"/>
                    </a:spcBef>
                    <a:defRPr sz="2400">
                      <a:solidFill>
                        <a:schemeClr val="tx1"/>
                      </a:solidFill>
                      <a:latin typeface="News Gothic" panose="020B0500000000000000" pitchFamily="34" charset="0"/>
                    </a:defRPr>
                  </a:lvl5pPr>
                  <a:lvl6pPr marL="2514600" indent="-228600" eaLnBrk="0" fontAlgn="base" hangingPunct="0">
                    <a:spcBef>
                      <a:spcPct val="0"/>
                    </a:spcBef>
                    <a:spcAft>
                      <a:spcPct val="0"/>
                    </a:spcAft>
                    <a:defRPr sz="2400">
                      <a:solidFill>
                        <a:schemeClr val="tx1"/>
                      </a:solidFill>
                      <a:latin typeface="News Gothic" panose="020B0500000000000000" pitchFamily="34" charset="0"/>
                    </a:defRPr>
                  </a:lvl6pPr>
                  <a:lvl7pPr marL="2971800" indent="-228600" eaLnBrk="0" fontAlgn="base" hangingPunct="0">
                    <a:spcBef>
                      <a:spcPct val="0"/>
                    </a:spcBef>
                    <a:spcAft>
                      <a:spcPct val="0"/>
                    </a:spcAft>
                    <a:defRPr sz="2400">
                      <a:solidFill>
                        <a:schemeClr val="tx1"/>
                      </a:solidFill>
                      <a:latin typeface="News Gothic" panose="020B0500000000000000" pitchFamily="34" charset="0"/>
                    </a:defRPr>
                  </a:lvl7pPr>
                  <a:lvl8pPr marL="3429000" indent="-228600" eaLnBrk="0" fontAlgn="base" hangingPunct="0">
                    <a:spcBef>
                      <a:spcPct val="0"/>
                    </a:spcBef>
                    <a:spcAft>
                      <a:spcPct val="0"/>
                    </a:spcAft>
                    <a:defRPr sz="2400">
                      <a:solidFill>
                        <a:schemeClr val="tx1"/>
                      </a:solidFill>
                      <a:latin typeface="News Gothic" panose="020B0500000000000000" pitchFamily="34" charset="0"/>
                    </a:defRPr>
                  </a:lvl8pPr>
                  <a:lvl9pPr marL="3886200" indent="-228600" eaLnBrk="0" fontAlgn="base" hangingPunct="0">
                    <a:spcBef>
                      <a:spcPct val="0"/>
                    </a:spcBef>
                    <a:spcAft>
                      <a:spcPct val="0"/>
                    </a:spcAft>
                    <a:defRPr sz="2400">
                      <a:solidFill>
                        <a:schemeClr val="tx1"/>
                      </a:solidFill>
                      <a:latin typeface="News Gothic" panose="020B0500000000000000" pitchFamily="34" charset="0"/>
                    </a:defRPr>
                  </a:lvl9pPr>
                </a:lstStyle>
                <a:p>
                  <a:pPr>
                    <a:spcBef>
                      <a:spcPct val="50000"/>
                    </a:spcBef>
                    <a:buSzPct val="100000"/>
                  </a:pPr>
                  <a:r>
                    <a:rPr lang="en-US" altLang="zh-CN" sz="1400" b="1" dirty="0">
                      <a:solidFill>
                        <a:srgbClr val="000000"/>
                      </a:solidFill>
                      <a:latin typeface="Arial" panose="020B0604020202020204" pitchFamily="34" charset="0"/>
                      <a:ea typeface="楷体" panose="02010609060101010101" pitchFamily="49" charset="-122"/>
                      <a:cs typeface="Arial" panose="020B0604020202020204" pitchFamily="34" charset="0"/>
                    </a:rPr>
                    <a:t>Limiting factors</a:t>
                  </a:r>
                  <a:endParaRPr lang="en-GB" altLang="zh-CN" sz="1400" b="1" dirty="0">
                    <a:solidFill>
                      <a:srgbClr val="000000"/>
                    </a:solidFill>
                    <a:latin typeface="Arial" panose="020B0604020202020204" pitchFamily="34" charset="0"/>
                    <a:ea typeface="楷体" panose="02010609060101010101" pitchFamily="49" charset="-122"/>
                    <a:cs typeface="Arial" panose="020B0604020202020204" pitchFamily="34" charset="0"/>
                  </a:endParaRPr>
                </a:p>
              </p:txBody>
            </p:sp>
            <p:sp>
              <p:nvSpPr>
                <p:cNvPr id="38" name="Text Box 19">
                  <a:extLst>
                    <a:ext uri="{FF2B5EF4-FFF2-40B4-BE49-F238E27FC236}">
                      <a16:creationId xmlns:a16="http://schemas.microsoft.com/office/drawing/2014/main" id="{A5CE264D-5F75-4057-86CA-33426E67CAEC}"/>
                    </a:ext>
                  </a:extLst>
                </p:cNvPr>
                <p:cNvSpPr txBox="1">
                  <a:spLocks noChangeArrowheads="1"/>
                </p:cNvSpPr>
                <p:nvPr/>
              </p:nvSpPr>
              <p:spPr bwMode="auto">
                <a:xfrm>
                  <a:off x="635" y="2941"/>
                  <a:ext cx="957"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r>
                    <a:rPr lang="zh-CN" altLang="en-US" sz="1400" b="1" dirty="0">
                      <a:solidFill>
                        <a:schemeClr val="bg1"/>
                      </a:solidFill>
                      <a:latin typeface="Arial" panose="020B0604020202020204" pitchFamily="34" charset="0"/>
                      <a:cs typeface="Arial" panose="020B0604020202020204" pitchFamily="34" charset="0"/>
                    </a:rPr>
                    <a:t>实际生长</a:t>
                  </a:r>
                  <a:endParaRPr lang="en-US" altLang="zh-CN" sz="1400" b="1" dirty="0">
                    <a:solidFill>
                      <a:schemeClr val="bg1"/>
                    </a:solidFill>
                    <a:latin typeface="Arial" panose="020B0604020202020204" pitchFamily="34" charset="0"/>
                    <a:cs typeface="Arial" panose="020B0604020202020204" pitchFamily="34" charset="0"/>
                  </a:endParaRPr>
                </a:p>
              </p:txBody>
            </p:sp>
            <p:sp>
              <p:nvSpPr>
                <p:cNvPr id="39" name="Left Arrow Callout 18">
                  <a:extLst>
                    <a:ext uri="{FF2B5EF4-FFF2-40B4-BE49-F238E27FC236}">
                      <a16:creationId xmlns:a16="http://schemas.microsoft.com/office/drawing/2014/main" id="{543C2C89-15FB-49B2-B1BC-F8FCB8B83D28}"/>
                    </a:ext>
                  </a:extLst>
                </p:cNvPr>
                <p:cNvSpPr>
                  <a:spLocks noChangeArrowheads="1"/>
                </p:cNvSpPr>
                <p:nvPr/>
              </p:nvSpPr>
              <p:spPr bwMode="auto">
                <a:xfrm>
                  <a:off x="1943" y="2660"/>
                  <a:ext cx="3781" cy="901"/>
                </a:xfrm>
                <a:prstGeom prst="leftArrowCallout">
                  <a:avLst>
                    <a:gd name="adj1" fmla="val 25000"/>
                    <a:gd name="adj2" fmla="val 25000"/>
                    <a:gd name="adj3" fmla="val 23303"/>
                    <a:gd name="adj4" fmla="val 32551"/>
                  </a:avLst>
                </a:prstGeom>
                <a:solidFill>
                  <a:schemeClr val="accent3">
                    <a:lumMod val="40000"/>
                    <a:lumOff val="60000"/>
                  </a:schemeClr>
                </a:solidFill>
                <a:ln>
                  <a:noFill/>
                </a:ln>
                <a:extLst>
                  <a:ext uri="{91240B29-F687-4F45-9708-019B960494DF}">
                    <a14:hiddenLine xmlns:a14="http://schemas.microsoft.com/office/drawing/2010/main" w="12700">
                      <a:solidFill>
                        <a:srgbClr val="000000"/>
                      </a:solidFill>
                      <a:round/>
                      <a:headEnd/>
                      <a:tailEnd/>
                    </a14:hiddenLine>
                  </a:ext>
                </a:extLst>
              </p:spPr>
              <p:txBody>
                <a:bodyPr lIns="90488" tIns="44450" rIns="90488" bIns="44450"/>
                <a:lstStyle>
                  <a:lvl1pPr marL="360363" indent="-360363" algn="l">
                    <a:spcBef>
                      <a:spcPct val="0"/>
                    </a:spcBef>
                    <a:defRPr sz="2400">
                      <a:solidFill>
                        <a:schemeClr val="tx1"/>
                      </a:solidFill>
                      <a:latin typeface="News Gothic" panose="020B0500000000000000" pitchFamily="34" charset="0"/>
                    </a:defRPr>
                  </a:lvl1pPr>
                  <a:lvl2pPr marL="742950" indent="-285750" algn="l">
                    <a:spcBef>
                      <a:spcPct val="0"/>
                    </a:spcBef>
                    <a:defRPr sz="2400">
                      <a:solidFill>
                        <a:schemeClr val="tx1"/>
                      </a:solidFill>
                      <a:latin typeface="News Gothic" panose="020B0500000000000000" pitchFamily="34" charset="0"/>
                    </a:defRPr>
                  </a:lvl2pPr>
                  <a:lvl3pPr marL="1143000" indent="-228600" algn="l">
                    <a:spcBef>
                      <a:spcPct val="0"/>
                    </a:spcBef>
                    <a:defRPr sz="2400">
                      <a:solidFill>
                        <a:schemeClr val="tx1"/>
                      </a:solidFill>
                      <a:latin typeface="News Gothic" panose="020B0500000000000000" pitchFamily="34" charset="0"/>
                    </a:defRPr>
                  </a:lvl3pPr>
                  <a:lvl4pPr marL="1600200" indent="-228600" algn="l">
                    <a:spcBef>
                      <a:spcPct val="0"/>
                    </a:spcBef>
                    <a:defRPr sz="2400">
                      <a:solidFill>
                        <a:schemeClr val="tx1"/>
                      </a:solidFill>
                      <a:latin typeface="News Gothic" panose="020B0500000000000000" pitchFamily="34" charset="0"/>
                    </a:defRPr>
                  </a:lvl4pPr>
                  <a:lvl5pPr marL="2057400" indent="-228600" algn="l">
                    <a:spcBef>
                      <a:spcPct val="0"/>
                    </a:spcBef>
                    <a:defRPr sz="2400">
                      <a:solidFill>
                        <a:schemeClr val="tx1"/>
                      </a:solidFill>
                      <a:latin typeface="News Gothic" panose="020B0500000000000000" pitchFamily="34" charset="0"/>
                    </a:defRPr>
                  </a:lvl5pPr>
                  <a:lvl6pPr marL="2514600" indent="-228600" eaLnBrk="0" fontAlgn="base" hangingPunct="0">
                    <a:spcBef>
                      <a:spcPct val="0"/>
                    </a:spcBef>
                    <a:spcAft>
                      <a:spcPct val="0"/>
                    </a:spcAft>
                    <a:defRPr sz="2400">
                      <a:solidFill>
                        <a:schemeClr val="tx1"/>
                      </a:solidFill>
                      <a:latin typeface="News Gothic" panose="020B0500000000000000" pitchFamily="34" charset="0"/>
                    </a:defRPr>
                  </a:lvl6pPr>
                  <a:lvl7pPr marL="2971800" indent="-228600" eaLnBrk="0" fontAlgn="base" hangingPunct="0">
                    <a:spcBef>
                      <a:spcPct val="0"/>
                    </a:spcBef>
                    <a:spcAft>
                      <a:spcPct val="0"/>
                    </a:spcAft>
                    <a:defRPr sz="2400">
                      <a:solidFill>
                        <a:schemeClr val="tx1"/>
                      </a:solidFill>
                      <a:latin typeface="News Gothic" panose="020B0500000000000000" pitchFamily="34" charset="0"/>
                    </a:defRPr>
                  </a:lvl7pPr>
                  <a:lvl8pPr marL="3429000" indent="-228600" eaLnBrk="0" fontAlgn="base" hangingPunct="0">
                    <a:spcBef>
                      <a:spcPct val="0"/>
                    </a:spcBef>
                    <a:spcAft>
                      <a:spcPct val="0"/>
                    </a:spcAft>
                    <a:defRPr sz="2400">
                      <a:solidFill>
                        <a:schemeClr val="tx1"/>
                      </a:solidFill>
                      <a:latin typeface="News Gothic" panose="020B0500000000000000" pitchFamily="34" charset="0"/>
                    </a:defRPr>
                  </a:lvl8pPr>
                  <a:lvl9pPr marL="3886200" indent="-228600" eaLnBrk="0" fontAlgn="base" hangingPunct="0">
                    <a:spcBef>
                      <a:spcPct val="0"/>
                    </a:spcBef>
                    <a:spcAft>
                      <a:spcPct val="0"/>
                    </a:spcAft>
                    <a:defRPr sz="2400">
                      <a:solidFill>
                        <a:schemeClr val="tx1"/>
                      </a:solidFill>
                      <a:latin typeface="News Gothic" panose="020B0500000000000000" pitchFamily="34" charset="0"/>
                    </a:defRPr>
                  </a:lvl9pPr>
                </a:lstStyle>
                <a:p>
                  <a:pPr marL="0" indent="0">
                    <a:spcBef>
                      <a:spcPct val="50000"/>
                    </a:spcBef>
                    <a:buSzPct val="100000"/>
                  </a:pPr>
                  <a:r>
                    <a:rPr lang="en-US" altLang="zh-CN" sz="1400" b="1" dirty="0">
                      <a:latin typeface="Arial" panose="020B0604020202020204" pitchFamily="34" charset="0"/>
                      <a:ea typeface="Arial Unicode MS" panose="020B0604020202020204" pitchFamily="34" charset="-122"/>
                      <a:cs typeface="Arial" panose="020B0604020202020204" pitchFamily="34" charset="0"/>
                    </a:rPr>
                    <a:t>Weeds</a:t>
                  </a:r>
                </a:p>
                <a:p>
                  <a:pPr marL="0" indent="0">
                    <a:spcBef>
                      <a:spcPct val="50000"/>
                    </a:spcBef>
                    <a:buSzPct val="100000"/>
                  </a:pPr>
                  <a:r>
                    <a:rPr lang="en-US" altLang="zh-CN" sz="1400" b="1" dirty="0">
                      <a:latin typeface="Arial" panose="020B0604020202020204" pitchFamily="34" charset="0"/>
                      <a:ea typeface="Arial Unicode MS" panose="020B0604020202020204" pitchFamily="34" charset="-122"/>
                      <a:cs typeface="Arial" panose="020B0604020202020204" pitchFamily="34" charset="0"/>
                    </a:rPr>
                    <a:t>Pests</a:t>
                  </a:r>
                </a:p>
                <a:p>
                  <a:pPr marL="0" indent="0">
                    <a:spcBef>
                      <a:spcPct val="50000"/>
                    </a:spcBef>
                    <a:buSzPct val="100000"/>
                  </a:pPr>
                  <a:r>
                    <a:rPr lang="en-US" altLang="zh-CN" sz="1400" b="1" dirty="0">
                      <a:latin typeface="Arial" panose="020B0604020202020204" pitchFamily="34" charset="0"/>
                      <a:ea typeface="Arial Unicode MS" panose="020B0604020202020204" pitchFamily="34" charset="-122"/>
                      <a:cs typeface="Arial" panose="020B0604020202020204" pitchFamily="34" charset="0"/>
                    </a:rPr>
                    <a:t>Diseases</a:t>
                  </a:r>
                </a:p>
                <a:p>
                  <a:pPr marL="0" indent="0">
                    <a:spcBef>
                      <a:spcPct val="50000"/>
                    </a:spcBef>
                    <a:buSzPct val="100000"/>
                  </a:pPr>
                  <a:r>
                    <a:rPr lang="en-US" altLang="zh-CN" sz="1400" b="1" dirty="0">
                      <a:latin typeface="Arial" panose="020B0604020202020204" pitchFamily="34" charset="0"/>
                      <a:ea typeface="Arial Unicode MS" panose="020B0604020202020204" pitchFamily="34" charset="-122"/>
                      <a:cs typeface="Arial" panose="020B0604020202020204" pitchFamily="34" charset="0"/>
                    </a:rPr>
                    <a:t>Pollutants</a:t>
                  </a:r>
                  <a:endParaRPr lang="en-GB" altLang="zh-CN" sz="1400" b="1" dirty="0">
                    <a:latin typeface="Arial" panose="020B0604020202020204" pitchFamily="34" charset="0"/>
                    <a:ea typeface="华文中宋" panose="02010600040101010101" pitchFamily="2" charset="-122"/>
                    <a:cs typeface="Arial" panose="020B0604020202020204" pitchFamily="34" charset="0"/>
                  </a:endParaRPr>
                </a:p>
              </p:txBody>
            </p:sp>
          </p:grpSp>
          <p:pic>
            <p:nvPicPr>
              <p:cNvPr id="40" name="Picture 18" descr="Picture1">
                <a:extLst>
                  <a:ext uri="{FF2B5EF4-FFF2-40B4-BE49-F238E27FC236}">
                    <a16:creationId xmlns:a16="http://schemas.microsoft.com/office/drawing/2014/main" id="{53B7125D-27EB-4BC9-B520-DCE948273C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3557" y="5170191"/>
                <a:ext cx="1756567" cy="722701"/>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a:extLst>
                  <a:ext uri="{FF2B5EF4-FFF2-40B4-BE49-F238E27FC236}">
                    <a16:creationId xmlns:a16="http://schemas.microsoft.com/office/drawing/2014/main" id="{82A6ECF9-2ABC-4F98-B6B4-57275759A7EF}"/>
                  </a:ext>
                </a:extLst>
              </p:cNvPr>
              <p:cNvSpPr txBox="1"/>
              <p:nvPr/>
            </p:nvSpPr>
            <p:spPr>
              <a:xfrm>
                <a:off x="4039950" y="5353019"/>
                <a:ext cx="1729894"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cs typeface="Arial" panose="020B0604020202020204" pitchFamily="34" charset="0"/>
                  </a:rPr>
                  <a:t>Actual yield</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42" name="Rectangle 22">
                <a:extLst>
                  <a:ext uri="{FF2B5EF4-FFF2-40B4-BE49-F238E27FC236}">
                    <a16:creationId xmlns:a16="http://schemas.microsoft.com/office/drawing/2014/main" id="{51030511-57A3-4754-B4BA-C09D9A4FFA55}"/>
                  </a:ext>
                </a:extLst>
              </p:cNvPr>
              <p:cNvSpPr>
                <a:spLocks noChangeArrowheads="1"/>
              </p:cNvSpPr>
              <p:nvPr/>
            </p:nvSpPr>
            <p:spPr bwMode="auto">
              <a:xfrm>
                <a:off x="6123948" y="5326816"/>
                <a:ext cx="21243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0"/>
                  </a:spcBef>
                  <a:defRPr sz="2400">
                    <a:solidFill>
                      <a:schemeClr val="tx1"/>
                    </a:solidFill>
                    <a:latin typeface="News Gothic" panose="020B0500000000000000" pitchFamily="34" charset="0"/>
                  </a:defRPr>
                </a:lvl1pPr>
                <a:lvl2pPr marL="742950" indent="-285750" algn="l">
                  <a:spcBef>
                    <a:spcPct val="0"/>
                  </a:spcBef>
                  <a:defRPr sz="2400">
                    <a:solidFill>
                      <a:schemeClr val="tx1"/>
                    </a:solidFill>
                    <a:latin typeface="News Gothic" panose="020B0500000000000000" pitchFamily="34" charset="0"/>
                  </a:defRPr>
                </a:lvl2pPr>
                <a:lvl3pPr marL="1143000" indent="-228600" algn="l">
                  <a:spcBef>
                    <a:spcPct val="0"/>
                  </a:spcBef>
                  <a:defRPr sz="2400">
                    <a:solidFill>
                      <a:schemeClr val="tx1"/>
                    </a:solidFill>
                    <a:latin typeface="News Gothic" panose="020B0500000000000000" pitchFamily="34" charset="0"/>
                  </a:defRPr>
                </a:lvl3pPr>
                <a:lvl4pPr marL="1600200" indent="-228600" algn="l">
                  <a:spcBef>
                    <a:spcPct val="0"/>
                  </a:spcBef>
                  <a:defRPr sz="2400">
                    <a:solidFill>
                      <a:schemeClr val="tx1"/>
                    </a:solidFill>
                    <a:latin typeface="News Gothic" panose="020B0500000000000000" pitchFamily="34" charset="0"/>
                  </a:defRPr>
                </a:lvl4pPr>
                <a:lvl5pPr marL="2057400" indent="-228600" algn="l">
                  <a:spcBef>
                    <a:spcPct val="0"/>
                  </a:spcBef>
                  <a:defRPr sz="2400">
                    <a:solidFill>
                      <a:schemeClr val="tx1"/>
                    </a:solidFill>
                    <a:latin typeface="News Gothic" panose="020B0500000000000000" pitchFamily="34" charset="0"/>
                  </a:defRPr>
                </a:lvl5pPr>
                <a:lvl6pPr marL="2514600" indent="-228600" eaLnBrk="0" fontAlgn="base" hangingPunct="0">
                  <a:spcBef>
                    <a:spcPct val="0"/>
                  </a:spcBef>
                  <a:spcAft>
                    <a:spcPct val="0"/>
                  </a:spcAft>
                  <a:defRPr sz="2400">
                    <a:solidFill>
                      <a:schemeClr val="tx1"/>
                    </a:solidFill>
                    <a:latin typeface="News Gothic" panose="020B0500000000000000" pitchFamily="34" charset="0"/>
                  </a:defRPr>
                </a:lvl6pPr>
                <a:lvl7pPr marL="2971800" indent="-228600" eaLnBrk="0" fontAlgn="base" hangingPunct="0">
                  <a:spcBef>
                    <a:spcPct val="0"/>
                  </a:spcBef>
                  <a:spcAft>
                    <a:spcPct val="0"/>
                  </a:spcAft>
                  <a:defRPr sz="2400">
                    <a:solidFill>
                      <a:schemeClr val="tx1"/>
                    </a:solidFill>
                    <a:latin typeface="News Gothic" panose="020B0500000000000000" pitchFamily="34" charset="0"/>
                  </a:defRPr>
                </a:lvl7pPr>
                <a:lvl8pPr marL="3429000" indent="-228600" eaLnBrk="0" fontAlgn="base" hangingPunct="0">
                  <a:spcBef>
                    <a:spcPct val="0"/>
                  </a:spcBef>
                  <a:spcAft>
                    <a:spcPct val="0"/>
                  </a:spcAft>
                  <a:defRPr sz="2400">
                    <a:solidFill>
                      <a:schemeClr val="tx1"/>
                    </a:solidFill>
                    <a:latin typeface="News Gothic" panose="020B0500000000000000" pitchFamily="34" charset="0"/>
                  </a:defRPr>
                </a:lvl8pPr>
                <a:lvl9pPr marL="3886200" indent="-228600" eaLnBrk="0" fontAlgn="base" hangingPunct="0">
                  <a:spcBef>
                    <a:spcPct val="0"/>
                  </a:spcBef>
                  <a:spcAft>
                    <a:spcPct val="0"/>
                  </a:spcAft>
                  <a:defRPr sz="2400">
                    <a:solidFill>
                      <a:schemeClr val="tx1"/>
                    </a:solidFill>
                    <a:latin typeface="News Gothic" panose="020B0500000000000000" pitchFamily="34" charset="0"/>
                  </a:defRPr>
                </a:lvl9pPr>
              </a:lstStyle>
              <a:p>
                <a:pPr>
                  <a:spcBef>
                    <a:spcPct val="50000"/>
                  </a:spcBef>
                  <a:buSzPct val="100000"/>
                </a:pPr>
                <a:r>
                  <a:rPr lang="en-US" altLang="zh-CN" sz="1400" b="1" dirty="0">
                    <a:solidFill>
                      <a:srgbClr val="000000"/>
                    </a:solidFill>
                    <a:latin typeface="Arial" panose="020B0604020202020204" pitchFamily="34" charset="0"/>
                    <a:ea typeface="楷体" panose="02010609060101010101" pitchFamily="49" charset="-122"/>
                    <a:cs typeface="Arial" panose="020B0604020202020204" pitchFamily="34" charset="0"/>
                  </a:rPr>
                  <a:t>Reducing factors</a:t>
                </a:r>
                <a:endParaRPr lang="en-GB" altLang="zh-CN" sz="1400" b="1" dirty="0">
                  <a:solidFill>
                    <a:srgbClr val="000000"/>
                  </a:solidFill>
                  <a:latin typeface="Arial" panose="020B0604020202020204" pitchFamily="34" charset="0"/>
                  <a:ea typeface="楷体" panose="02010609060101010101" pitchFamily="49" charset="-122"/>
                  <a:cs typeface="Arial" panose="020B0604020202020204" pitchFamily="34" charset="0"/>
                </a:endParaRPr>
              </a:p>
            </p:txBody>
          </p:sp>
        </p:grpSp>
        <p:sp>
          <p:nvSpPr>
            <p:cNvPr id="4" name="文本框 3">
              <a:extLst>
                <a:ext uri="{FF2B5EF4-FFF2-40B4-BE49-F238E27FC236}">
                  <a16:creationId xmlns:a16="http://schemas.microsoft.com/office/drawing/2014/main" id="{4BCC5219-4EDC-4401-8B37-E68AF8325E43}"/>
                </a:ext>
              </a:extLst>
            </p:cNvPr>
            <p:cNvSpPr txBox="1"/>
            <p:nvPr/>
          </p:nvSpPr>
          <p:spPr>
            <a:xfrm>
              <a:off x="6652356" y="6311664"/>
              <a:ext cx="1975284" cy="369332"/>
            </a:xfrm>
            <a:prstGeom prst="rect">
              <a:avLst/>
            </a:prstGeom>
            <a:noFill/>
          </p:spPr>
          <p:txBody>
            <a:bodyPr wrap="none" rtlCol="0">
              <a:spAutoFit/>
            </a:bodyPr>
            <a:lstStyle/>
            <a:p>
              <a:r>
                <a:rPr lang="en-US" altLang="zh-CN" dirty="0"/>
                <a:t>Production level</a:t>
              </a:r>
              <a:endParaRPr lang="zh-CN" altLang="en-US" dirty="0"/>
            </a:p>
          </p:txBody>
        </p:sp>
        <p:sp>
          <p:nvSpPr>
            <p:cNvPr id="5" name="文本框 4">
              <a:extLst>
                <a:ext uri="{FF2B5EF4-FFF2-40B4-BE49-F238E27FC236}">
                  <a16:creationId xmlns:a16="http://schemas.microsoft.com/office/drawing/2014/main" id="{C77C692C-1EBC-40D7-9406-A52BB4F34F26}"/>
                </a:ext>
              </a:extLst>
            </p:cNvPr>
            <p:cNvSpPr txBox="1"/>
            <p:nvPr/>
          </p:nvSpPr>
          <p:spPr>
            <a:xfrm rot="10800000">
              <a:off x="3624647" y="2883181"/>
              <a:ext cx="461665" cy="2341282"/>
            </a:xfrm>
            <a:prstGeom prst="rect">
              <a:avLst/>
            </a:prstGeom>
            <a:noFill/>
          </p:spPr>
          <p:txBody>
            <a:bodyPr vert="eaVert" wrap="none" rtlCol="0">
              <a:spAutoFit/>
            </a:bodyPr>
            <a:lstStyle/>
            <a:p>
              <a:r>
                <a:rPr lang="en-US" altLang="zh-CN" dirty="0"/>
                <a:t>Production situation</a:t>
              </a:r>
              <a:endParaRPr lang="zh-CN" altLang="en-US" dirty="0"/>
            </a:p>
          </p:txBody>
        </p:sp>
      </p:grpSp>
    </p:spTree>
    <p:extLst>
      <p:ext uri="{BB962C8B-B14F-4D97-AF65-F5344CB8AC3E}">
        <p14:creationId xmlns:p14="http://schemas.microsoft.com/office/powerpoint/2010/main" val="11604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258616" y="1174865"/>
            <a:ext cx="11465745" cy="578780"/>
          </a:xfrm>
        </p:spPr>
        <p:txBody>
          <a:bodyPr/>
          <a:lstStyle/>
          <a:p>
            <a:pPr marL="0" indent="0">
              <a:buNone/>
            </a:pPr>
            <a:r>
              <a:rPr lang="en-US" altLang="zh-CN" sz="2400" dirty="0">
                <a:latin typeface="Helvetica" panose="020B0604020202020204" pitchFamily="34" charset="0"/>
                <a:cs typeface="Helvetica" panose="020B0604020202020204" pitchFamily="34" charset="0"/>
              </a:rPr>
              <a:t>In WOFOST,</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DVS</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represents</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phenology stages, it’s controlled by heat sums</a:t>
            </a:r>
          </a:p>
          <a:p>
            <a:pPr marL="0" indent="0">
              <a:buNone/>
            </a:pPr>
            <a:endParaRPr lang="zh-CN" altLang="en-US" sz="2400" dirty="0">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895748"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 </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Phenology</a:t>
            </a:r>
          </a:p>
        </p:txBody>
      </p:sp>
      <p:sp>
        <p:nvSpPr>
          <p:cNvPr id="43" name="Rectangle 3">
            <a:extLst>
              <a:ext uri="{FF2B5EF4-FFF2-40B4-BE49-F238E27FC236}">
                <a16:creationId xmlns:a16="http://schemas.microsoft.com/office/drawing/2014/main" id="{21E2A6C3-ECE2-4F0F-A46B-1C073B2E3E30}"/>
              </a:ext>
            </a:extLst>
          </p:cNvPr>
          <p:cNvSpPr txBox="1">
            <a:spLocks noChangeArrowheads="1"/>
          </p:cNvSpPr>
          <p:nvPr/>
        </p:nvSpPr>
        <p:spPr>
          <a:xfrm>
            <a:off x="1427967" y="2641998"/>
            <a:ext cx="6906710" cy="29134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tabLst>
                <a:tab pos="1162050" algn="l"/>
                <a:tab pos="2867025" algn="l"/>
              </a:tabLst>
            </a:pPr>
            <a:r>
              <a:rPr lang="en-US" altLang="zh-CN" sz="1800" u="sng" dirty="0">
                <a:solidFill>
                  <a:srgbClr val="00873B"/>
                </a:solidFill>
              </a:rPr>
              <a:t>DVS</a:t>
            </a:r>
            <a:r>
              <a:rPr lang="en-GB" altLang="zh-CN" sz="1800" u="sng" dirty="0">
                <a:solidFill>
                  <a:srgbClr val="00873B"/>
                </a:solidFill>
              </a:rPr>
              <a:t>     	</a:t>
            </a:r>
            <a:r>
              <a:rPr lang="en-US" altLang="zh-CN" sz="1800" u="sng" dirty="0" err="1">
                <a:solidFill>
                  <a:srgbClr val="00873B"/>
                </a:solidFill>
              </a:rPr>
              <a:t>tsum</a:t>
            </a:r>
            <a:r>
              <a:rPr lang="en-GB" altLang="zh-CN" sz="1800" u="sng" dirty="0">
                <a:solidFill>
                  <a:srgbClr val="00873B"/>
                </a:solidFill>
              </a:rPr>
              <a:t>    	</a:t>
            </a:r>
            <a:r>
              <a:rPr lang="en-US" altLang="zh-CN" sz="1800" u="sng" dirty="0">
                <a:solidFill>
                  <a:srgbClr val="00873B"/>
                </a:solidFill>
              </a:rPr>
              <a:t>stage</a:t>
            </a:r>
            <a:endParaRPr lang="en-GB" altLang="zh-CN" sz="1800" dirty="0">
              <a:solidFill>
                <a:srgbClr val="00873B"/>
              </a:solidFill>
            </a:endParaRPr>
          </a:p>
          <a:p>
            <a:pPr>
              <a:buFont typeface="Wingdings" panose="05000000000000000000" pitchFamily="2" charset="2"/>
              <a:buNone/>
              <a:tabLst>
                <a:tab pos="1162050" algn="l"/>
                <a:tab pos="2867025" algn="l"/>
              </a:tabLst>
            </a:pPr>
            <a:r>
              <a:rPr lang="en-GB" altLang="zh-CN" sz="1800" dirty="0">
                <a:solidFill>
                  <a:srgbClr val="00873B"/>
                </a:solidFill>
              </a:rPr>
              <a:t>-               -      	</a:t>
            </a:r>
            <a:r>
              <a:rPr lang="en-US" altLang="zh-CN" sz="1800" dirty="0">
                <a:solidFill>
                  <a:srgbClr val="00873B"/>
                </a:solidFill>
              </a:rPr>
              <a:t>sowing</a:t>
            </a:r>
            <a:endParaRPr lang="en-GB" altLang="zh-CN" sz="1800" dirty="0">
              <a:solidFill>
                <a:srgbClr val="00873B"/>
              </a:solidFill>
            </a:endParaRPr>
          </a:p>
          <a:p>
            <a:pPr>
              <a:buFont typeface="Wingdings" panose="05000000000000000000" pitchFamily="2" charset="2"/>
              <a:buNone/>
              <a:tabLst>
                <a:tab pos="1162050" algn="l"/>
                <a:tab pos="2867025" algn="l"/>
              </a:tabLst>
            </a:pPr>
            <a:r>
              <a:rPr lang="en-GB" altLang="zh-CN" sz="1800" dirty="0">
                <a:solidFill>
                  <a:srgbClr val="00873B"/>
                </a:solidFill>
              </a:rPr>
              <a:t>	   	 TSUMEM</a:t>
            </a:r>
          </a:p>
          <a:p>
            <a:pPr>
              <a:buFont typeface="Wingdings" panose="05000000000000000000" pitchFamily="2" charset="2"/>
              <a:buNone/>
              <a:tabLst>
                <a:tab pos="1162050" algn="l"/>
                <a:tab pos="2867025" algn="l"/>
              </a:tabLst>
            </a:pPr>
            <a:r>
              <a:rPr lang="en-GB" altLang="zh-CN" sz="1800" dirty="0">
                <a:solidFill>
                  <a:srgbClr val="00873B"/>
                </a:solidFill>
              </a:rPr>
              <a:t>0       	      	</a:t>
            </a:r>
            <a:r>
              <a:rPr lang="en-US" altLang="zh-CN" sz="1800" dirty="0">
                <a:solidFill>
                  <a:srgbClr val="00873B"/>
                </a:solidFill>
              </a:rPr>
              <a:t>emergence</a:t>
            </a:r>
            <a:endParaRPr lang="en-GB" altLang="zh-CN" sz="1800" dirty="0">
              <a:solidFill>
                <a:srgbClr val="00873B"/>
              </a:solidFill>
            </a:endParaRPr>
          </a:p>
          <a:p>
            <a:pPr>
              <a:buFont typeface="Wingdings" panose="05000000000000000000" pitchFamily="2" charset="2"/>
              <a:buNone/>
              <a:tabLst>
                <a:tab pos="1162050" algn="l"/>
                <a:tab pos="2867025" algn="l"/>
              </a:tabLst>
            </a:pPr>
            <a:r>
              <a:rPr lang="en-GB" altLang="zh-CN" sz="1800" dirty="0">
                <a:solidFill>
                  <a:srgbClr val="00873B"/>
                </a:solidFill>
              </a:rPr>
              <a:t>	     	 TSUM1</a:t>
            </a:r>
          </a:p>
          <a:p>
            <a:pPr>
              <a:buFont typeface="Wingdings" panose="05000000000000000000" pitchFamily="2" charset="2"/>
              <a:buNone/>
              <a:tabLst>
                <a:tab pos="1162050" algn="l"/>
                <a:tab pos="2867025" algn="l"/>
              </a:tabLst>
            </a:pPr>
            <a:r>
              <a:rPr lang="en-GB" altLang="zh-CN" sz="1800" dirty="0">
                <a:solidFill>
                  <a:srgbClr val="00873B"/>
                </a:solidFill>
              </a:rPr>
              <a:t>1       	     	 </a:t>
            </a:r>
            <a:r>
              <a:rPr lang="en-US" altLang="zh-CN" sz="1800" dirty="0">
                <a:solidFill>
                  <a:srgbClr val="00873B"/>
                </a:solidFill>
              </a:rPr>
              <a:t>flowering</a:t>
            </a:r>
            <a:endParaRPr lang="en-GB" altLang="zh-CN" sz="1800" dirty="0">
              <a:solidFill>
                <a:srgbClr val="00873B"/>
              </a:solidFill>
            </a:endParaRPr>
          </a:p>
          <a:p>
            <a:pPr>
              <a:buFont typeface="Wingdings" panose="05000000000000000000" pitchFamily="2" charset="2"/>
              <a:buNone/>
              <a:tabLst>
                <a:tab pos="1162050" algn="l"/>
                <a:tab pos="2867025" algn="l"/>
              </a:tabLst>
            </a:pPr>
            <a:r>
              <a:rPr lang="en-GB" altLang="zh-CN" sz="1800" dirty="0">
                <a:solidFill>
                  <a:srgbClr val="00873B"/>
                </a:solidFill>
              </a:rPr>
              <a:t>	      	TSUM2</a:t>
            </a:r>
          </a:p>
          <a:p>
            <a:pPr>
              <a:buFont typeface="Wingdings" panose="05000000000000000000" pitchFamily="2" charset="2"/>
              <a:buNone/>
              <a:tabLst>
                <a:tab pos="1162050" algn="l"/>
                <a:tab pos="2867025" algn="l"/>
              </a:tabLst>
            </a:pPr>
            <a:r>
              <a:rPr lang="en-GB" altLang="zh-CN" sz="1800" u="sng" dirty="0">
                <a:solidFill>
                  <a:srgbClr val="00873B"/>
                </a:solidFill>
              </a:rPr>
              <a:t>2		     	 </a:t>
            </a:r>
            <a:r>
              <a:rPr lang="en-US" altLang="zh-CN" sz="1800" u="sng" dirty="0">
                <a:solidFill>
                  <a:srgbClr val="00873B"/>
                </a:solidFill>
              </a:rPr>
              <a:t>maturity</a:t>
            </a:r>
            <a:r>
              <a:rPr lang="zh-CN" altLang="en-US" sz="1800" u="sng" dirty="0">
                <a:solidFill>
                  <a:srgbClr val="00873B"/>
                </a:solidFill>
              </a:rPr>
              <a:t>    </a:t>
            </a:r>
            <a:endParaRPr lang="en-US" altLang="zh-CN" sz="1800" i="1" u="sng" dirty="0">
              <a:solidFill>
                <a:srgbClr val="00873B"/>
              </a:solidFill>
              <a:ea typeface="宋体" panose="02010600030101010101" pitchFamily="2" charset="-122"/>
            </a:endParaRPr>
          </a:p>
        </p:txBody>
      </p:sp>
      <p:sp>
        <p:nvSpPr>
          <p:cNvPr id="44" name="Text Box 4">
            <a:extLst>
              <a:ext uri="{FF2B5EF4-FFF2-40B4-BE49-F238E27FC236}">
                <a16:creationId xmlns:a16="http://schemas.microsoft.com/office/drawing/2014/main" id="{DBDABC25-F31C-4861-8CA8-B239F8F3E206}"/>
              </a:ext>
            </a:extLst>
          </p:cNvPr>
          <p:cNvSpPr txBox="1">
            <a:spLocks noChangeArrowheads="1"/>
          </p:cNvSpPr>
          <p:nvPr/>
        </p:nvSpPr>
        <p:spPr bwMode="auto">
          <a:xfrm>
            <a:off x="7674582" y="4583651"/>
            <a:ext cx="2640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TSUM1</a:t>
            </a:r>
          </a:p>
        </p:txBody>
      </p:sp>
      <p:sp>
        <p:nvSpPr>
          <p:cNvPr id="45" name="Text Box 5">
            <a:extLst>
              <a:ext uri="{FF2B5EF4-FFF2-40B4-BE49-F238E27FC236}">
                <a16:creationId xmlns:a16="http://schemas.microsoft.com/office/drawing/2014/main" id="{14511B90-FBB1-4528-80C9-3BBBF7C007D8}"/>
              </a:ext>
            </a:extLst>
          </p:cNvPr>
          <p:cNvSpPr txBox="1">
            <a:spLocks noChangeArrowheads="1"/>
          </p:cNvSpPr>
          <p:nvPr/>
        </p:nvSpPr>
        <p:spPr bwMode="auto">
          <a:xfrm>
            <a:off x="7674581" y="5118956"/>
            <a:ext cx="27832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TSUM2</a:t>
            </a:r>
          </a:p>
        </p:txBody>
      </p:sp>
      <p:sp>
        <p:nvSpPr>
          <p:cNvPr id="46" name="Text Box 12">
            <a:extLst>
              <a:ext uri="{FF2B5EF4-FFF2-40B4-BE49-F238E27FC236}">
                <a16:creationId xmlns:a16="http://schemas.microsoft.com/office/drawing/2014/main" id="{61C7492A-E0E3-4D24-8443-1C2D683B482C}"/>
              </a:ext>
            </a:extLst>
          </p:cNvPr>
          <p:cNvSpPr txBox="1">
            <a:spLocks noChangeArrowheads="1"/>
          </p:cNvSpPr>
          <p:nvPr/>
        </p:nvSpPr>
        <p:spPr bwMode="auto">
          <a:xfrm>
            <a:off x="7674581" y="4048346"/>
            <a:ext cx="29705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DTSM</a:t>
            </a:r>
          </a:p>
        </p:txBody>
      </p:sp>
      <p:sp>
        <p:nvSpPr>
          <p:cNvPr id="47" name="Text Box 7">
            <a:extLst>
              <a:ext uri="{FF2B5EF4-FFF2-40B4-BE49-F238E27FC236}">
                <a16:creationId xmlns:a16="http://schemas.microsoft.com/office/drawing/2014/main" id="{00DDB02E-D6D4-435D-A220-54DF9D69DE2D}"/>
              </a:ext>
            </a:extLst>
          </p:cNvPr>
          <p:cNvSpPr txBox="1">
            <a:spLocks noChangeArrowheads="1"/>
          </p:cNvSpPr>
          <p:nvPr/>
        </p:nvSpPr>
        <p:spPr bwMode="auto">
          <a:xfrm>
            <a:off x="7366410" y="1907126"/>
            <a:ext cx="37942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Controlling WOFOST parameters:</a:t>
            </a:r>
          </a:p>
        </p:txBody>
      </p:sp>
      <p:sp>
        <p:nvSpPr>
          <p:cNvPr id="48" name="标注: 弯曲线形 47">
            <a:extLst>
              <a:ext uri="{FF2B5EF4-FFF2-40B4-BE49-F238E27FC236}">
                <a16:creationId xmlns:a16="http://schemas.microsoft.com/office/drawing/2014/main" id="{F82BE9FB-BA15-425E-BBF6-0CB861FCC377}"/>
              </a:ext>
            </a:extLst>
          </p:cNvPr>
          <p:cNvSpPr/>
          <p:nvPr/>
        </p:nvSpPr>
        <p:spPr>
          <a:xfrm>
            <a:off x="7705081" y="2442431"/>
            <a:ext cx="1351237" cy="1605915"/>
          </a:xfrm>
          <a:prstGeom prst="borderCallout2">
            <a:avLst>
              <a:gd name="adj1" fmla="val 18750"/>
              <a:gd name="adj2" fmla="val -8333"/>
              <a:gd name="adj3" fmla="val 18750"/>
              <a:gd name="adj4" fmla="val -16667"/>
              <a:gd name="adj5" fmla="val 70437"/>
              <a:gd name="adj6" fmla="val -127596"/>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9" name="Text Box 11">
            <a:extLst>
              <a:ext uri="{FF2B5EF4-FFF2-40B4-BE49-F238E27FC236}">
                <a16:creationId xmlns:a16="http://schemas.microsoft.com/office/drawing/2014/main" id="{BFD61E45-7063-4706-A699-E79951C00C11}"/>
              </a:ext>
            </a:extLst>
          </p:cNvPr>
          <p:cNvSpPr txBox="1">
            <a:spLocks noChangeArrowheads="1"/>
          </p:cNvSpPr>
          <p:nvPr/>
        </p:nvSpPr>
        <p:spPr bwMode="auto">
          <a:xfrm>
            <a:off x="7674581" y="5626442"/>
            <a:ext cx="305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DLO, DLC</a:t>
            </a:r>
          </a:p>
        </p:txBody>
      </p:sp>
      <p:sp>
        <p:nvSpPr>
          <p:cNvPr id="50" name="Text Box 6">
            <a:extLst>
              <a:ext uri="{FF2B5EF4-FFF2-40B4-BE49-F238E27FC236}">
                <a16:creationId xmlns:a16="http://schemas.microsoft.com/office/drawing/2014/main" id="{C0FDFE32-C0DC-4EE4-9AD0-2AE51363049A}"/>
              </a:ext>
            </a:extLst>
          </p:cNvPr>
          <p:cNvSpPr txBox="1">
            <a:spLocks noChangeArrowheads="1"/>
          </p:cNvSpPr>
          <p:nvPr/>
        </p:nvSpPr>
        <p:spPr bwMode="auto">
          <a:xfrm>
            <a:off x="7705082" y="3563425"/>
            <a:ext cx="1984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TSUMEM</a:t>
            </a:r>
          </a:p>
        </p:txBody>
      </p:sp>
      <p:sp>
        <p:nvSpPr>
          <p:cNvPr id="51" name="Text Box 7">
            <a:extLst>
              <a:ext uri="{FF2B5EF4-FFF2-40B4-BE49-F238E27FC236}">
                <a16:creationId xmlns:a16="http://schemas.microsoft.com/office/drawing/2014/main" id="{AACA4C1F-4151-470A-B4DC-D4F181821F29}"/>
              </a:ext>
            </a:extLst>
          </p:cNvPr>
          <p:cNvSpPr txBox="1">
            <a:spLocks noChangeArrowheads="1"/>
          </p:cNvSpPr>
          <p:nvPr/>
        </p:nvSpPr>
        <p:spPr bwMode="auto">
          <a:xfrm>
            <a:off x="7705082" y="2492815"/>
            <a:ext cx="2816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TBASEM</a:t>
            </a:r>
          </a:p>
        </p:txBody>
      </p:sp>
      <p:sp>
        <p:nvSpPr>
          <p:cNvPr id="52" name="Text Box 8">
            <a:extLst>
              <a:ext uri="{FF2B5EF4-FFF2-40B4-BE49-F238E27FC236}">
                <a16:creationId xmlns:a16="http://schemas.microsoft.com/office/drawing/2014/main" id="{6F397C14-CBF8-400C-BC71-22D64A287534}"/>
              </a:ext>
            </a:extLst>
          </p:cNvPr>
          <p:cNvSpPr txBox="1">
            <a:spLocks noChangeArrowheads="1"/>
          </p:cNvSpPr>
          <p:nvPr/>
        </p:nvSpPr>
        <p:spPr bwMode="auto">
          <a:xfrm>
            <a:off x="7705082" y="3028120"/>
            <a:ext cx="2640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TEFFMX</a:t>
            </a:r>
          </a:p>
        </p:txBody>
      </p:sp>
      <p:sp>
        <p:nvSpPr>
          <p:cNvPr id="53" name="Line 13">
            <a:extLst>
              <a:ext uri="{FF2B5EF4-FFF2-40B4-BE49-F238E27FC236}">
                <a16:creationId xmlns:a16="http://schemas.microsoft.com/office/drawing/2014/main" id="{4D53B75C-124B-465E-A98B-158C88429673}"/>
              </a:ext>
            </a:extLst>
          </p:cNvPr>
          <p:cNvSpPr>
            <a:spLocks noChangeShapeType="1"/>
          </p:cNvSpPr>
          <p:nvPr/>
        </p:nvSpPr>
        <p:spPr bwMode="auto">
          <a:xfrm>
            <a:off x="5864925" y="4634035"/>
            <a:ext cx="0" cy="576000"/>
          </a:xfrm>
          <a:prstGeom prst="line">
            <a:avLst/>
          </a:prstGeom>
          <a:ln w="28575" cap="flat" cmpd="sng" algn="ctr">
            <a:solidFill>
              <a:srgbClr val="00873B"/>
            </a:solidFill>
            <a:prstDash val="solid"/>
            <a:round/>
            <a:headEnd type="none" w="med" len="med"/>
            <a:tailEnd type="arrow"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wrap="square" anchor="ctr">
            <a:spAutoFit/>
          </a:bodyPr>
          <a:lstStyle/>
          <a:p>
            <a:endParaRPr lang="zh-CN" altLang="en-US" sz="1400" dirty="0"/>
          </a:p>
        </p:txBody>
      </p:sp>
      <p:sp>
        <p:nvSpPr>
          <p:cNvPr id="54" name="Line 14">
            <a:extLst>
              <a:ext uri="{FF2B5EF4-FFF2-40B4-BE49-F238E27FC236}">
                <a16:creationId xmlns:a16="http://schemas.microsoft.com/office/drawing/2014/main" id="{99FA1DAB-528E-41B9-9C48-C345395BE225}"/>
              </a:ext>
            </a:extLst>
          </p:cNvPr>
          <p:cNvSpPr>
            <a:spLocks noChangeShapeType="1"/>
          </p:cNvSpPr>
          <p:nvPr/>
        </p:nvSpPr>
        <p:spPr bwMode="auto">
          <a:xfrm>
            <a:off x="5856460" y="3275425"/>
            <a:ext cx="0" cy="576000"/>
          </a:xfrm>
          <a:prstGeom prst="line">
            <a:avLst/>
          </a:prstGeom>
          <a:ln w="28575" cap="flat" cmpd="sng" algn="ctr">
            <a:solidFill>
              <a:srgbClr val="00873B"/>
            </a:solidFill>
            <a:prstDash val="solid"/>
            <a:round/>
            <a:headEnd type="none" w="med" len="med"/>
            <a:tailEnd type="arrow"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wrap="square" anchor="ctr">
            <a:spAutoFit/>
          </a:bodyPr>
          <a:lstStyle/>
          <a:p>
            <a:endParaRPr lang="zh-CN" altLang="en-US" sz="1400" dirty="0"/>
          </a:p>
        </p:txBody>
      </p:sp>
      <p:sp>
        <p:nvSpPr>
          <p:cNvPr id="55" name="Line 15">
            <a:extLst>
              <a:ext uri="{FF2B5EF4-FFF2-40B4-BE49-F238E27FC236}">
                <a16:creationId xmlns:a16="http://schemas.microsoft.com/office/drawing/2014/main" id="{F59E3F73-DC64-4AEC-BE28-BC2BEEADB784}"/>
              </a:ext>
            </a:extLst>
          </p:cNvPr>
          <p:cNvSpPr>
            <a:spLocks noChangeShapeType="1"/>
          </p:cNvSpPr>
          <p:nvPr/>
        </p:nvSpPr>
        <p:spPr bwMode="auto">
          <a:xfrm>
            <a:off x="5864925" y="3932757"/>
            <a:ext cx="0" cy="576000"/>
          </a:xfrm>
          <a:prstGeom prst="line">
            <a:avLst/>
          </a:prstGeom>
          <a:ln w="28575" cap="flat" cmpd="sng" algn="ctr">
            <a:solidFill>
              <a:srgbClr val="00873B"/>
            </a:solidFill>
            <a:prstDash val="solid"/>
            <a:round/>
            <a:headEnd type="none" w="med" len="med"/>
            <a:tailEnd type="arrow"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wrap="square" anchor="ctr">
            <a:spAutoFit/>
          </a:bodyPr>
          <a:lstStyle/>
          <a:p>
            <a:endParaRPr lang="zh-CN" altLang="en-US" sz="1400"/>
          </a:p>
        </p:txBody>
      </p:sp>
    </p:spTree>
    <p:extLst>
      <p:ext uri="{BB962C8B-B14F-4D97-AF65-F5344CB8AC3E}">
        <p14:creationId xmlns:p14="http://schemas.microsoft.com/office/powerpoint/2010/main" val="1281365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258616" y="1174865"/>
            <a:ext cx="11465745" cy="578780"/>
          </a:xfrm>
        </p:spPr>
        <p:txBody>
          <a:bodyPr/>
          <a:lstStyle/>
          <a:p>
            <a:pPr marL="0" indent="0">
              <a:buNone/>
            </a:pPr>
            <a:r>
              <a:rPr lang="en-US" altLang="zh-CN" sz="2400" dirty="0">
                <a:latin typeface="Helvetica" panose="020B0604020202020204" pitchFamily="34" charset="0"/>
                <a:cs typeface="Helvetica" panose="020B0604020202020204" pitchFamily="34" charset="0"/>
              </a:rPr>
              <a:t>When other factors are basically satisfied, temperature plays a dominant role in development. </a:t>
            </a:r>
            <a:endParaRPr lang="zh-CN" altLang="en-US" sz="2400" dirty="0">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895748"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 </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Phenology</a:t>
            </a:r>
          </a:p>
        </p:txBody>
      </p:sp>
      <p:pic>
        <p:nvPicPr>
          <p:cNvPr id="21" name="图片 20">
            <a:extLst>
              <a:ext uri="{FF2B5EF4-FFF2-40B4-BE49-F238E27FC236}">
                <a16:creationId xmlns:a16="http://schemas.microsoft.com/office/drawing/2014/main" id="{D72133CF-F430-4916-A9A7-34DBC568C382}"/>
              </a:ext>
            </a:extLst>
          </p:cNvPr>
          <p:cNvPicPr>
            <a:picLocks noChangeAspect="1"/>
          </p:cNvPicPr>
          <p:nvPr/>
        </p:nvPicPr>
        <p:blipFill>
          <a:blip r:embed="rId3" cstate="print"/>
          <a:stretch>
            <a:fillRect/>
          </a:stretch>
        </p:blipFill>
        <p:spPr>
          <a:xfrm>
            <a:off x="6325279" y="2506036"/>
            <a:ext cx="4354228" cy="3403104"/>
          </a:xfrm>
          <a:prstGeom prst="rect">
            <a:avLst/>
          </a:prstGeom>
        </p:spPr>
      </p:pic>
      <p:sp>
        <p:nvSpPr>
          <p:cNvPr id="22" name="Rectangle 3">
            <a:extLst>
              <a:ext uri="{FF2B5EF4-FFF2-40B4-BE49-F238E27FC236}">
                <a16:creationId xmlns:a16="http://schemas.microsoft.com/office/drawing/2014/main" id="{EA9FBC62-FE28-45C0-901C-907DAA62F56F}"/>
              </a:ext>
            </a:extLst>
          </p:cNvPr>
          <p:cNvSpPr txBox="1">
            <a:spLocks noChangeArrowheads="1"/>
          </p:cNvSpPr>
          <p:nvPr/>
        </p:nvSpPr>
        <p:spPr>
          <a:xfrm>
            <a:off x="6220850" y="5920514"/>
            <a:ext cx="4611421" cy="837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altLang="zh-CN" sz="1600" dirty="0">
                <a:latin typeface="等线" panose="02010600030101010101" pitchFamily="2" charset="-122"/>
                <a:ea typeface="等线" panose="02010600030101010101" pitchFamily="2" charset="-122"/>
              </a:rPr>
              <a:t>For some species sensitive to light duration, the DVS will be multiple with a reduction factor of the day-length effect: </a:t>
            </a:r>
          </a:p>
        </p:txBody>
      </p:sp>
      <p:sp>
        <p:nvSpPr>
          <p:cNvPr id="23" name="文本框 22">
            <a:extLst>
              <a:ext uri="{FF2B5EF4-FFF2-40B4-BE49-F238E27FC236}">
                <a16:creationId xmlns:a16="http://schemas.microsoft.com/office/drawing/2014/main" id="{8F09D981-1148-435D-8E02-4E24BA04978B}"/>
              </a:ext>
            </a:extLst>
          </p:cNvPr>
          <p:cNvSpPr txBox="1"/>
          <p:nvPr/>
        </p:nvSpPr>
        <p:spPr>
          <a:xfrm>
            <a:off x="1320508" y="3000673"/>
            <a:ext cx="1286960" cy="307777"/>
          </a:xfrm>
          <a:prstGeom prst="rect">
            <a:avLst/>
          </a:prstGeom>
          <a:noFill/>
        </p:spPr>
        <p:txBody>
          <a:bodyPr wrap="square" rtlCol="0">
            <a:spAutoFit/>
          </a:bodyPr>
          <a:lstStyle/>
          <a:p>
            <a:r>
              <a:rPr lang="en-US" altLang="zh-CN" sz="1400" i="1" dirty="0" err="1"/>
              <a:t>T</a:t>
            </a:r>
            <a:r>
              <a:rPr lang="en-US" altLang="zh-CN" sz="1400" i="1" baseline="-25000" dirty="0" err="1"/>
              <a:t>eff</a:t>
            </a:r>
            <a:r>
              <a:rPr lang="en-US" altLang="zh-CN" sz="1400" dirty="0"/>
              <a:t>(</a:t>
            </a:r>
            <a:r>
              <a:rPr lang="zh-CN" altLang="en-US" sz="1400" dirty="0"/>
              <a:t>℃</a:t>
            </a:r>
            <a:r>
              <a:rPr lang="en-US" altLang="zh-CN" sz="1400" dirty="0"/>
              <a:t>)</a:t>
            </a:r>
            <a:endParaRPr lang="zh-CN" altLang="en-US" sz="1400" dirty="0"/>
          </a:p>
        </p:txBody>
      </p:sp>
      <p:sp>
        <p:nvSpPr>
          <p:cNvPr id="24" name="文本框 23">
            <a:extLst>
              <a:ext uri="{FF2B5EF4-FFF2-40B4-BE49-F238E27FC236}">
                <a16:creationId xmlns:a16="http://schemas.microsoft.com/office/drawing/2014/main" id="{F984D59D-BE53-440C-9342-C67CC9EC0340}"/>
              </a:ext>
            </a:extLst>
          </p:cNvPr>
          <p:cNvSpPr txBox="1"/>
          <p:nvPr/>
        </p:nvSpPr>
        <p:spPr>
          <a:xfrm>
            <a:off x="9516492" y="5224140"/>
            <a:ext cx="1481945" cy="307777"/>
          </a:xfrm>
          <a:prstGeom prst="rect">
            <a:avLst/>
          </a:prstGeom>
          <a:noFill/>
        </p:spPr>
        <p:txBody>
          <a:bodyPr wrap="square" rtlCol="0">
            <a:spAutoFit/>
          </a:bodyPr>
          <a:lstStyle/>
          <a:p>
            <a:r>
              <a:rPr lang="en-US" altLang="zh-CN" sz="1400" dirty="0"/>
              <a:t>daylength(h)</a:t>
            </a:r>
            <a:endParaRPr lang="zh-CN" altLang="en-US" sz="1400" dirty="0"/>
          </a:p>
        </p:txBody>
      </p:sp>
      <p:sp>
        <p:nvSpPr>
          <p:cNvPr id="28" name="Rectangle 3">
            <a:extLst>
              <a:ext uri="{FF2B5EF4-FFF2-40B4-BE49-F238E27FC236}">
                <a16:creationId xmlns:a16="http://schemas.microsoft.com/office/drawing/2014/main" id="{0EE2BB2B-8414-4241-B74F-98B11A178D96}"/>
              </a:ext>
            </a:extLst>
          </p:cNvPr>
          <p:cNvSpPr txBox="1">
            <a:spLocks noChangeArrowheads="1"/>
          </p:cNvSpPr>
          <p:nvPr/>
        </p:nvSpPr>
        <p:spPr>
          <a:xfrm>
            <a:off x="1934535" y="5028650"/>
            <a:ext cx="3179607" cy="897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en-US" altLang="zh-CN" sz="1600" dirty="0">
              <a:solidFill>
                <a:schemeClr val="accent1">
                  <a:lumMod val="75000"/>
                </a:schemeClr>
              </a:solidFill>
              <a:latin typeface="等线" panose="02010600030101010101" pitchFamily="2" charset="-122"/>
              <a:ea typeface="等线" panose="02010600030101010101" pitchFamily="2" charset="-122"/>
            </a:endParaRPr>
          </a:p>
        </p:txBody>
      </p:sp>
      <p:sp>
        <p:nvSpPr>
          <p:cNvPr id="30" name="Text Box 53">
            <a:extLst>
              <a:ext uri="{FF2B5EF4-FFF2-40B4-BE49-F238E27FC236}">
                <a16:creationId xmlns:a16="http://schemas.microsoft.com/office/drawing/2014/main" id="{60C8478B-B8F0-4BD2-A477-58662AA01BEF}"/>
              </a:ext>
            </a:extLst>
          </p:cNvPr>
          <p:cNvSpPr txBox="1">
            <a:spLocks noChangeArrowheads="1"/>
          </p:cNvSpPr>
          <p:nvPr/>
        </p:nvSpPr>
        <p:spPr bwMode="auto">
          <a:xfrm>
            <a:off x="2314367" y="5627176"/>
            <a:ext cx="446737" cy="409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800" dirty="0">
                <a:solidFill>
                  <a:schemeClr val="bg2">
                    <a:lumMod val="10000"/>
                  </a:schemeClr>
                </a:solidFill>
                <a:latin typeface="Times New Roman" panose="02020603050405020304" pitchFamily="18" charset="0"/>
                <a:ea typeface="宋体" panose="02010600030101010101" pitchFamily="2" charset="-122"/>
              </a:rPr>
              <a:t>T</a:t>
            </a:r>
            <a:r>
              <a:rPr lang="en-US" altLang="zh-CN" sz="1800" baseline="-25000" dirty="0">
                <a:solidFill>
                  <a:schemeClr val="bg2">
                    <a:lumMod val="10000"/>
                  </a:schemeClr>
                </a:solidFill>
                <a:latin typeface="Times New Roman" panose="02020603050405020304" pitchFamily="18" charset="0"/>
                <a:ea typeface="宋体" panose="02010600030101010101" pitchFamily="2" charset="-122"/>
              </a:rPr>
              <a:t>b</a:t>
            </a:r>
          </a:p>
        </p:txBody>
      </p:sp>
      <p:sp>
        <p:nvSpPr>
          <p:cNvPr id="32" name="Text Box 55">
            <a:extLst>
              <a:ext uri="{FF2B5EF4-FFF2-40B4-BE49-F238E27FC236}">
                <a16:creationId xmlns:a16="http://schemas.microsoft.com/office/drawing/2014/main" id="{CDA9297C-458C-4CCE-8E26-1ECDC63A9B4C}"/>
              </a:ext>
            </a:extLst>
          </p:cNvPr>
          <p:cNvSpPr txBox="1">
            <a:spLocks noChangeArrowheads="1"/>
          </p:cNvSpPr>
          <p:nvPr/>
        </p:nvSpPr>
        <p:spPr bwMode="auto">
          <a:xfrm>
            <a:off x="3685268" y="3358708"/>
            <a:ext cx="775401" cy="409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800" dirty="0" err="1">
                <a:solidFill>
                  <a:schemeClr val="bg2">
                    <a:lumMod val="10000"/>
                  </a:schemeClr>
                </a:solidFill>
                <a:latin typeface="Times New Roman" panose="02020603050405020304" pitchFamily="18" charset="0"/>
                <a:ea typeface="宋体" panose="02010600030101010101" pitchFamily="2" charset="-122"/>
              </a:rPr>
              <a:t>T</a:t>
            </a:r>
            <a:r>
              <a:rPr lang="en-US" altLang="zh-CN" sz="1800" baseline="-25000" dirty="0" err="1">
                <a:solidFill>
                  <a:schemeClr val="bg2">
                    <a:lumMod val="10000"/>
                  </a:schemeClr>
                </a:solidFill>
                <a:latin typeface="Times New Roman" panose="02020603050405020304" pitchFamily="18" charset="0"/>
                <a:ea typeface="宋体" panose="02010600030101010101" pitchFamily="2" charset="-122"/>
              </a:rPr>
              <a:t>max,e</a:t>
            </a:r>
            <a:endParaRPr lang="en-US" altLang="zh-CN" sz="1800" baseline="-25000" dirty="0">
              <a:solidFill>
                <a:schemeClr val="bg2">
                  <a:lumMod val="10000"/>
                </a:schemeClr>
              </a:solidFill>
              <a:latin typeface="Times New Roman" panose="02020603050405020304" pitchFamily="18" charset="0"/>
              <a:ea typeface="宋体" panose="02010600030101010101" pitchFamily="2" charset="-122"/>
            </a:endParaRPr>
          </a:p>
        </p:txBody>
      </p:sp>
      <p:sp>
        <p:nvSpPr>
          <p:cNvPr id="33" name="Line 56">
            <a:extLst>
              <a:ext uri="{FF2B5EF4-FFF2-40B4-BE49-F238E27FC236}">
                <a16:creationId xmlns:a16="http://schemas.microsoft.com/office/drawing/2014/main" id="{5458231A-E135-4464-9A2A-1417699036AF}"/>
              </a:ext>
            </a:extLst>
          </p:cNvPr>
          <p:cNvSpPr>
            <a:spLocks noChangeShapeType="1"/>
          </p:cNvSpPr>
          <p:nvPr/>
        </p:nvSpPr>
        <p:spPr bwMode="auto">
          <a:xfrm flipV="1">
            <a:off x="4300735" y="3403364"/>
            <a:ext cx="0" cy="380651"/>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4" name="图片 33">
            <a:extLst>
              <a:ext uri="{FF2B5EF4-FFF2-40B4-BE49-F238E27FC236}">
                <a16:creationId xmlns:a16="http://schemas.microsoft.com/office/drawing/2014/main" id="{7636D442-B4A7-4093-8DE4-499D451A7671}"/>
              </a:ext>
            </a:extLst>
          </p:cNvPr>
          <p:cNvPicPr>
            <a:picLocks noChangeAspect="1"/>
          </p:cNvPicPr>
          <p:nvPr/>
        </p:nvPicPr>
        <p:blipFill rotWithShape="1">
          <a:blip r:embed="rId4" cstate="print"/>
          <a:srcRect l="6629" t="11981" r="2376" b="8704"/>
          <a:stretch/>
        </p:blipFill>
        <p:spPr>
          <a:xfrm>
            <a:off x="4230687" y="1910221"/>
            <a:ext cx="2418755" cy="658840"/>
          </a:xfrm>
          <a:prstGeom prst="rect">
            <a:avLst/>
          </a:prstGeom>
        </p:spPr>
      </p:pic>
      <p:pic>
        <p:nvPicPr>
          <p:cNvPr id="35" name="图片 34">
            <a:extLst>
              <a:ext uri="{FF2B5EF4-FFF2-40B4-BE49-F238E27FC236}">
                <a16:creationId xmlns:a16="http://schemas.microsoft.com/office/drawing/2014/main" id="{A4E2C9A5-C44D-48F6-8E29-2457FF684521}"/>
              </a:ext>
            </a:extLst>
          </p:cNvPr>
          <p:cNvPicPr>
            <a:picLocks noChangeAspect="1"/>
          </p:cNvPicPr>
          <p:nvPr/>
        </p:nvPicPr>
        <p:blipFill rotWithShape="1">
          <a:blip r:embed="rId5" cstate="print"/>
          <a:srcRect t="4231" b="11198"/>
          <a:stretch/>
        </p:blipFill>
        <p:spPr>
          <a:xfrm>
            <a:off x="10819398" y="6255878"/>
            <a:ext cx="1283548" cy="535881"/>
          </a:xfrm>
          <a:prstGeom prst="rect">
            <a:avLst/>
          </a:prstGeom>
        </p:spPr>
      </p:pic>
      <p:sp>
        <p:nvSpPr>
          <p:cNvPr id="36" name="文本框 35">
            <a:extLst>
              <a:ext uri="{FF2B5EF4-FFF2-40B4-BE49-F238E27FC236}">
                <a16:creationId xmlns:a16="http://schemas.microsoft.com/office/drawing/2014/main" id="{43ECB08D-7393-496C-8A96-E11E872DDF04}"/>
              </a:ext>
            </a:extLst>
          </p:cNvPr>
          <p:cNvSpPr txBox="1"/>
          <p:nvPr/>
        </p:nvSpPr>
        <p:spPr>
          <a:xfrm rot="10800000">
            <a:off x="520941" y="2678599"/>
            <a:ext cx="677108" cy="3416961"/>
          </a:xfrm>
          <a:prstGeom prst="rect">
            <a:avLst/>
          </a:prstGeom>
          <a:noFill/>
        </p:spPr>
        <p:txBody>
          <a:bodyPr vert="eaVert" wrap="none" rtlCol="0">
            <a:spAutoFit/>
          </a:bodyPr>
          <a:lstStyle/>
          <a:p>
            <a:r>
              <a:rPr lang="en-US" altLang="zh-CN" sz="1600" dirty="0">
                <a:latin typeface="Helvetica" panose="020B0604020202020204" pitchFamily="34" charset="0"/>
                <a:cs typeface="Helvetica" panose="020B0604020202020204" pitchFamily="34" charset="0"/>
              </a:rPr>
              <a:t>Daily increase in thermal time</a:t>
            </a:r>
            <a:r>
              <a:rPr lang="en-US" altLang="zh-CN" sz="1600" b="0" i="0" dirty="0">
                <a:effectLst/>
                <a:latin typeface="Helvetica" panose="020B0604020202020204" pitchFamily="34" charset="0"/>
                <a:cs typeface="Helvetica" panose="020B0604020202020204" pitchFamily="34" charset="0"/>
              </a:rPr>
              <a:t>ºC.d-1</a:t>
            </a:r>
            <a:r>
              <a:rPr lang="en-US" altLang="zh-CN" sz="1600" dirty="0">
                <a:latin typeface="Helvetica" panose="020B0604020202020204" pitchFamily="34" charset="0"/>
                <a:cs typeface="Helvetica" panose="020B0604020202020204" pitchFamily="34" charset="0"/>
              </a:rPr>
              <a:t> </a:t>
            </a:r>
            <a:br>
              <a:rPr lang="en-US" altLang="zh-CN" sz="1600" dirty="0">
                <a:latin typeface="Helvetica" panose="020B0604020202020204" pitchFamily="34" charset="0"/>
                <a:cs typeface="Helvetica" panose="020B0604020202020204" pitchFamily="34" charset="0"/>
              </a:rPr>
            </a:br>
            <a:r>
              <a:rPr lang="en-US" altLang="zh-CN" sz="1600" dirty="0">
                <a:latin typeface="Helvetica" panose="020B0604020202020204" pitchFamily="34" charset="0"/>
                <a:cs typeface="Helvetica" panose="020B0604020202020204" pitchFamily="34" charset="0"/>
              </a:rPr>
              <a:t> </a:t>
            </a:r>
            <a:endParaRPr lang="zh-CN" altLang="en-US" sz="1600" dirty="0">
              <a:latin typeface="Helvetica" panose="020B0604020202020204" pitchFamily="34" charset="0"/>
              <a:cs typeface="Helvetica" panose="020B0604020202020204" pitchFamily="34" charset="0"/>
            </a:endParaRPr>
          </a:p>
        </p:txBody>
      </p:sp>
      <p:sp>
        <p:nvSpPr>
          <p:cNvPr id="2" name="文本框 1">
            <a:extLst>
              <a:ext uri="{FF2B5EF4-FFF2-40B4-BE49-F238E27FC236}">
                <a16:creationId xmlns:a16="http://schemas.microsoft.com/office/drawing/2014/main" id="{7628477C-988C-4F44-9B36-B8991B0A769B}"/>
              </a:ext>
            </a:extLst>
          </p:cNvPr>
          <p:cNvSpPr txBox="1"/>
          <p:nvPr/>
        </p:nvSpPr>
        <p:spPr>
          <a:xfrm>
            <a:off x="1603332" y="6413326"/>
            <a:ext cx="3219151" cy="646331"/>
          </a:xfrm>
          <a:prstGeom prst="rect">
            <a:avLst/>
          </a:prstGeom>
          <a:noFill/>
        </p:spPr>
        <p:txBody>
          <a:bodyPr wrap="none" rtlCol="0">
            <a:spAutoFit/>
          </a:bodyPr>
          <a:lstStyle/>
          <a:p>
            <a:r>
              <a:rPr lang="en-US" altLang="zh-CN" dirty="0">
                <a:latin typeface="Helvetica" panose="020B0604020202020204" pitchFamily="34" charset="0"/>
                <a:cs typeface="Helvetica" panose="020B0604020202020204" pitchFamily="34" charset="0"/>
              </a:rPr>
              <a:t>Daily average temperature </a:t>
            </a:r>
            <a:r>
              <a:rPr lang="en-US" altLang="zh-CN" sz="1800" b="0" i="0" dirty="0">
                <a:effectLst/>
                <a:latin typeface="Helvetica" panose="020B0604020202020204" pitchFamily="34" charset="0"/>
                <a:cs typeface="Helvetica" panose="020B0604020202020204" pitchFamily="34" charset="0"/>
              </a:rPr>
              <a:t>ºC</a:t>
            </a:r>
            <a:br>
              <a:rPr lang="en-US" altLang="zh-CN" dirty="0"/>
            </a:br>
            <a:endParaRPr lang="zh-CN" altLang="en-US" dirty="0"/>
          </a:p>
        </p:txBody>
      </p:sp>
      <p:grpSp>
        <p:nvGrpSpPr>
          <p:cNvPr id="3" name="Group 4">
            <a:extLst>
              <a:ext uri="{FF2B5EF4-FFF2-40B4-BE49-F238E27FC236}">
                <a16:creationId xmlns:a16="http://schemas.microsoft.com/office/drawing/2014/main" id="{8F91C3E6-518C-41AA-BECA-25294B2A1603}"/>
              </a:ext>
            </a:extLst>
          </p:cNvPr>
          <p:cNvGrpSpPr>
            <a:grpSpLocks noChangeAspect="1"/>
          </p:cNvGrpSpPr>
          <p:nvPr/>
        </p:nvGrpSpPr>
        <p:grpSpPr bwMode="auto">
          <a:xfrm>
            <a:off x="1069975" y="2892426"/>
            <a:ext cx="4294188" cy="3462337"/>
            <a:chOff x="674" y="1822"/>
            <a:chExt cx="2705" cy="2181"/>
          </a:xfrm>
        </p:grpSpPr>
        <p:sp>
          <p:nvSpPr>
            <p:cNvPr id="5" name="Line 5">
              <a:extLst>
                <a:ext uri="{FF2B5EF4-FFF2-40B4-BE49-F238E27FC236}">
                  <a16:creationId xmlns:a16="http://schemas.microsoft.com/office/drawing/2014/main" id="{5E1F44B0-3A7C-46A3-A281-1FD455ECA2D1}"/>
                </a:ext>
              </a:extLst>
            </p:cNvPr>
            <p:cNvSpPr>
              <a:spLocks noChangeShapeType="1"/>
            </p:cNvSpPr>
            <p:nvPr/>
          </p:nvSpPr>
          <p:spPr bwMode="auto">
            <a:xfrm>
              <a:off x="811" y="3486"/>
              <a:ext cx="249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6">
              <a:extLst>
                <a:ext uri="{FF2B5EF4-FFF2-40B4-BE49-F238E27FC236}">
                  <a16:creationId xmlns:a16="http://schemas.microsoft.com/office/drawing/2014/main" id="{FF8F6E87-7A2A-407A-A090-6E89C72659F1}"/>
                </a:ext>
              </a:extLst>
            </p:cNvPr>
            <p:cNvSpPr>
              <a:spLocks noChangeShapeType="1"/>
            </p:cNvSpPr>
            <p:nvPr/>
          </p:nvSpPr>
          <p:spPr bwMode="auto">
            <a:xfrm>
              <a:off x="811" y="3161"/>
              <a:ext cx="249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7">
              <a:extLst>
                <a:ext uri="{FF2B5EF4-FFF2-40B4-BE49-F238E27FC236}">
                  <a16:creationId xmlns:a16="http://schemas.microsoft.com/office/drawing/2014/main" id="{3C2B76D5-1109-440C-802E-65C36A849736}"/>
                </a:ext>
              </a:extLst>
            </p:cNvPr>
            <p:cNvSpPr>
              <a:spLocks noChangeShapeType="1"/>
            </p:cNvSpPr>
            <p:nvPr/>
          </p:nvSpPr>
          <p:spPr bwMode="auto">
            <a:xfrm>
              <a:off x="811" y="2842"/>
              <a:ext cx="249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8">
              <a:extLst>
                <a:ext uri="{FF2B5EF4-FFF2-40B4-BE49-F238E27FC236}">
                  <a16:creationId xmlns:a16="http://schemas.microsoft.com/office/drawing/2014/main" id="{08A866D0-200E-4F8F-B48D-2389A632D0A8}"/>
                </a:ext>
              </a:extLst>
            </p:cNvPr>
            <p:cNvSpPr>
              <a:spLocks noChangeShapeType="1"/>
            </p:cNvSpPr>
            <p:nvPr/>
          </p:nvSpPr>
          <p:spPr bwMode="auto">
            <a:xfrm>
              <a:off x="811" y="2518"/>
              <a:ext cx="249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9">
              <a:extLst>
                <a:ext uri="{FF2B5EF4-FFF2-40B4-BE49-F238E27FC236}">
                  <a16:creationId xmlns:a16="http://schemas.microsoft.com/office/drawing/2014/main" id="{BB4E79FF-3337-474B-86BD-4A5A2BCB9DEF}"/>
                </a:ext>
              </a:extLst>
            </p:cNvPr>
            <p:cNvSpPr>
              <a:spLocks noChangeShapeType="1"/>
            </p:cNvSpPr>
            <p:nvPr/>
          </p:nvSpPr>
          <p:spPr bwMode="auto">
            <a:xfrm>
              <a:off x="811" y="2194"/>
              <a:ext cx="249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0">
              <a:extLst>
                <a:ext uri="{FF2B5EF4-FFF2-40B4-BE49-F238E27FC236}">
                  <a16:creationId xmlns:a16="http://schemas.microsoft.com/office/drawing/2014/main" id="{EB4B0576-F754-48AA-8E7F-B00B2B10E84A}"/>
                </a:ext>
              </a:extLst>
            </p:cNvPr>
            <p:cNvSpPr>
              <a:spLocks noChangeShapeType="1"/>
            </p:cNvSpPr>
            <p:nvPr/>
          </p:nvSpPr>
          <p:spPr bwMode="auto">
            <a:xfrm>
              <a:off x="811" y="1869"/>
              <a:ext cx="249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1">
              <a:extLst>
                <a:ext uri="{FF2B5EF4-FFF2-40B4-BE49-F238E27FC236}">
                  <a16:creationId xmlns:a16="http://schemas.microsoft.com/office/drawing/2014/main" id="{238C8E0C-93E0-4EB5-8E30-8814E283814F}"/>
                </a:ext>
              </a:extLst>
            </p:cNvPr>
            <p:cNvSpPr>
              <a:spLocks noChangeShapeType="1"/>
            </p:cNvSpPr>
            <p:nvPr/>
          </p:nvSpPr>
          <p:spPr bwMode="auto">
            <a:xfrm>
              <a:off x="811" y="1869"/>
              <a:ext cx="0" cy="1941"/>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2">
              <a:extLst>
                <a:ext uri="{FF2B5EF4-FFF2-40B4-BE49-F238E27FC236}">
                  <a16:creationId xmlns:a16="http://schemas.microsoft.com/office/drawing/2014/main" id="{860226F1-FCE0-41D5-AB2B-3025330F28EC}"/>
                </a:ext>
              </a:extLst>
            </p:cNvPr>
            <p:cNvSpPr>
              <a:spLocks noChangeShapeType="1"/>
            </p:cNvSpPr>
            <p:nvPr/>
          </p:nvSpPr>
          <p:spPr bwMode="auto">
            <a:xfrm>
              <a:off x="789" y="3810"/>
              <a:ext cx="22"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3">
              <a:extLst>
                <a:ext uri="{FF2B5EF4-FFF2-40B4-BE49-F238E27FC236}">
                  <a16:creationId xmlns:a16="http://schemas.microsoft.com/office/drawing/2014/main" id="{5E43721E-FB5D-42E9-A4AA-0542B8468F55}"/>
                </a:ext>
              </a:extLst>
            </p:cNvPr>
            <p:cNvSpPr>
              <a:spLocks noChangeShapeType="1"/>
            </p:cNvSpPr>
            <p:nvPr/>
          </p:nvSpPr>
          <p:spPr bwMode="auto">
            <a:xfrm>
              <a:off x="789" y="3486"/>
              <a:ext cx="22"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4">
              <a:extLst>
                <a:ext uri="{FF2B5EF4-FFF2-40B4-BE49-F238E27FC236}">
                  <a16:creationId xmlns:a16="http://schemas.microsoft.com/office/drawing/2014/main" id="{7A76CCCD-A766-4056-AC20-EA546E857B36}"/>
                </a:ext>
              </a:extLst>
            </p:cNvPr>
            <p:cNvSpPr>
              <a:spLocks noChangeShapeType="1"/>
            </p:cNvSpPr>
            <p:nvPr/>
          </p:nvSpPr>
          <p:spPr bwMode="auto">
            <a:xfrm>
              <a:off x="789" y="3161"/>
              <a:ext cx="22"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15">
              <a:extLst>
                <a:ext uri="{FF2B5EF4-FFF2-40B4-BE49-F238E27FC236}">
                  <a16:creationId xmlns:a16="http://schemas.microsoft.com/office/drawing/2014/main" id="{3EE967B8-CF4E-4C43-9039-06C14268040D}"/>
                </a:ext>
              </a:extLst>
            </p:cNvPr>
            <p:cNvSpPr>
              <a:spLocks noChangeShapeType="1"/>
            </p:cNvSpPr>
            <p:nvPr/>
          </p:nvSpPr>
          <p:spPr bwMode="auto">
            <a:xfrm>
              <a:off x="789" y="2842"/>
              <a:ext cx="22"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16">
              <a:extLst>
                <a:ext uri="{FF2B5EF4-FFF2-40B4-BE49-F238E27FC236}">
                  <a16:creationId xmlns:a16="http://schemas.microsoft.com/office/drawing/2014/main" id="{BBAFCC08-CA5B-4FD5-A9AA-C85832DCEB24}"/>
                </a:ext>
              </a:extLst>
            </p:cNvPr>
            <p:cNvSpPr>
              <a:spLocks noChangeShapeType="1"/>
            </p:cNvSpPr>
            <p:nvPr/>
          </p:nvSpPr>
          <p:spPr bwMode="auto">
            <a:xfrm>
              <a:off x="789" y="2518"/>
              <a:ext cx="22"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17">
              <a:extLst>
                <a:ext uri="{FF2B5EF4-FFF2-40B4-BE49-F238E27FC236}">
                  <a16:creationId xmlns:a16="http://schemas.microsoft.com/office/drawing/2014/main" id="{9AD7C7D6-FA66-4123-A235-B332EFFAE8EF}"/>
                </a:ext>
              </a:extLst>
            </p:cNvPr>
            <p:cNvSpPr>
              <a:spLocks noChangeShapeType="1"/>
            </p:cNvSpPr>
            <p:nvPr/>
          </p:nvSpPr>
          <p:spPr bwMode="auto">
            <a:xfrm>
              <a:off x="789" y="2194"/>
              <a:ext cx="22"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18">
              <a:extLst>
                <a:ext uri="{FF2B5EF4-FFF2-40B4-BE49-F238E27FC236}">
                  <a16:creationId xmlns:a16="http://schemas.microsoft.com/office/drawing/2014/main" id="{106693DD-B912-4649-B248-23186536E722}"/>
                </a:ext>
              </a:extLst>
            </p:cNvPr>
            <p:cNvSpPr>
              <a:spLocks noChangeShapeType="1"/>
            </p:cNvSpPr>
            <p:nvPr/>
          </p:nvSpPr>
          <p:spPr bwMode="auto">
            <a:xfrm>
              <a:off x="789" y="1869"/>
              <a:ext cx="22"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19">
              <a:extLst>
                <a:ext uri="{FF2B5EF4-FFF2-40B4-BE49-F238E27FC236}">
                  <a16:creationId xmlns:a16="http://schemas.microsoft.com/office/drawing/2014/main" id="{261A566E-C650-4169-AA07-9387A1D8CF14}"/>
                </a:ext>
              </a:extLst>
            </p:cNvPr>
            <p:cNvSpPr>
              <a:spLocks noChangeShapeType="1"/>
            </p:cNvSpPr>
            <p:nvPr/>
          </p:nvSpPr>
          <p:spPr bwMode="auto">
            <a:xfrm>
              <a:off x="811" y="3810"/>
              <a:ext cx="249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20">
              <a:extLst>
                <a:ext uri="{FF2B5EF4-FFF2-40B4-BE49-F238E27FC236}">
                  <a16:creationId xmlns:a16="http://schemas.microsoft.com/office/drawing/2014/main" id="{131EB020-06F5-4110-9184-C423436AC78C}"/>
                </a:ext>
              </a:extLst>
            </p:cNvPr>
            <p:cNvSpPr>
              <a:spLocks noChangeShapeType="1"/>
            </p:cNvSpPr>
            <p:nvPr/>
          </p:nvSpPr>
          <p:spPr bwMode="auto">
            <a:xfrm flipV="1">
              <a:off x="811" y="3784"/>
              <a:ext cx="0" cy="2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21">
              <a:extLst>
                <a:ext uri="{FF2B5EF4-FFF2-40B4-BE49-F238E27FC236}">
                  <a16:creationId xmlns:a16="http://schemas.microsoft.com/office/drawing/2014/main" id="{81C05716-76F0-4C5E-AAD4-DAC9EFE0BAE3}"/>
                </a:ext>
              </a:extLst>
            </p:cNvPr>
            <p:cNvSpPr>
              <a:spLocks noChangeShapeType="1"/>
            </p:cNvSpPr>
            <p:nvPr/>
          </p:nvSpPr>
          <p:spPr bwMode="auto">
            <a:xfrm flipV="1">
              <a:off x="1640" y="3784"/>
              <a:ext cx="0" cy="2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22">
              <a:extLst>
                <a:ext uri="{FF2B5EF4-FFF2-40B4-BE49-F238E27FC236}">
                  <a16:creationId xmlns:a16="http://schemas.microsoft.com/office/drawing/2014/main" id="{A10F0551-1033-41D5-954D-76628F7687A3}"/>
                </a:ext>
              </a:extLst>
            </p:cNvPr>
            <p:cNvSpPr>
              <a:spLocks noChangeShapeType="1"/>
            </p:cNvSpPr>
            <p:nvPr/>
          </p:nvSpPr>
          <p:spPr bwMode="auto">
            <a:xfrm flipV="1">
              <a:off x="2474" y="3784"/>
              <a:ext cx="0" cy="2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23">
              <a:extLst>
                <a:ext uri="{FF2B5EF4-FFF2-40B4-BE49-F238E27FC236}">
                  <a16:creationId xmlns:a16="http://schemas.microsoft.com/office/drawing/2014/main" id="{5D4FD8FC-AAA6-45A2-98C7-AC7CAB064461}"/>
                </a:ext>
              </a:extLst>
            </p:cNvPr>
            <p:cNvSpPr>
              <a:spLocks noChangeShapeType="1"/>
            </p:cNvSpPr>
            <p:nvPr/>
          </p:nvSpPr>
          <p:spPr bwMode="auto">
            <a:xfrm flipV="1">
              <a:off x="3304" y="3784"/>
              <a:ext cx="0" cy="26"/>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24">
              <a:extLst>
                <a:ext uri="{FF2B5EF4-FFF2-40B4-BE49-F238E27FC236}">
                  <a16:creationId xmlns:a16="http://schemas.microsoft.com/office/drawing/2014/main" id="{2BAE1367-85E0-4110-9FFE-E74AE2C1E7E3}"/>
                </a:ext>
              </a:extLst>
            </p:cNvPr>
            <p:cNvSpPr>
              <a:spLocks noChangeShapeType="1"/>
            </p:cNvSpPr>
            <p:nvPr/>
          </p:nvSpPr>
          <p:spPr bwMode="auto">
            <a:xfrm>
              <a:off x="811" y="3810"/>
              <a:ext cx="829" cy="0"/>
            </a:xfrm>
            <a:prstGeom prst="line">
              <a:avLst/>
            </a:prstGeom>
            <a:noFill/>
            <a:ln w="20638">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25">
              <a:extLst>
                <a:ext uri="{FF2B5EF4-FFF2-40B4-BE49-F238E27FC236}">
                  <a16:creationId xmlns:a16="http://schemas.microsoft.com/office/drawing/2014/main" id="{729424C1-7884-4D32-B3E8-5E80493021B6}"/>
                </a:ext>
              </a:extLst>
            </p:cNvPr>
            <p:cNvSpPr>
              <a:spLocks noChangeShapeType="1"/>
            </p:cNvSpPr>
            <p:nvPr/>
          </p:nvSpPr>
          <p:spPr bwMode="auto">
            <a:xfrm flipV="1">
              <a:off x="1640" y="2387"/>
              <a:ext cx="834" cy="1423"/>
            </a:xfrm>
            <a:prstGeom prst="line">
              <a:avLst/>
            </a:prstGeom>
            <a:noFill/>
            <a:ln w="20638">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26">
              <a:extLst>
                <a:ext uri="{FF2B5EF4-FFF2-40B4-BE49-F238E27FC236}">
                  <a16:creationId xmlns:a16="http://schemas.microsoft.com/office/drawing/2014/main" id="{606270E4-F263-4A0C-A6E8-4224F44A3100}"/>
                </a:ext>
              </a:extLst>
            </p:cNvPr>
            <p:cNvSpPr>
              <a:spLocks noChangeShapeType="1"/>
            </p:cNvSpPr>
            <p:nvPr/>
          </p:nvSpPr>
          <p:spPr bwMode="auto">
            <a:xfrm>
              <a:off x="2474" y="2387"/>
              <a:ext cx="830" cy="0"/>
            </a:xfrm>
            <a:prstGeom prst="line">
              <a:avLst/>
            </a:prstGeom>
            <a:noFill/>
            <a:ln w="20638">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Rectangle 27">
              <a:extLst>
                <a:ext uri="{FF2B5EF4-FFF2-40B4-BE49-F238E27FC236}">
                  <a16:creationId xmlns:a16="http://schemas.microsoft.com/office/drawing/2014/main" id="{E98B0A8D-4FC8-4CE5-A4A1-931A502AD679}"/>
                </a:ext>
              </a:extLst>
            </p:cNvPr>
            <p:cNvSpPr>
              <a:spLocks noChangeArrowheads="1"/>
            </p:cNvSpPr>
            <p:nvPr/>
          </p:nvSpPr>
          <p:spPr bwMode="auto">
            <a:xfrm>
              <a:off x="714" y="3763"/>
              <a:ext cx="7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3" name="Rectangle 28">
              <a:extLst>
                <a:ext uri="{FF2B5EF4-FFF2-40B4-BE49-F238E27FC236}">
                  <a16:creationId xmlns:a16="http://schemas.microsoft.com/office/drawing/2014/main" id="{D8A36858-DD48-49A1-82CF-7D2B0459C06B}"/>
                </a:ext>
              </a:extLst>
            </p:cNvPr>
            <p:cNvSpPr>
              <a:spLocks noChangeArrowheads="1"/>
            </p:cNvSpPr>
            <p:nvPr/>
          </p:nvSpPr>
          <p:spPr bwMode="auto">
            <a:xfrm>
              <a:off x="714" y="3439"/>
              <a:ext cx="7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 name="Rectangle 29">
              <a:extLst>
                <a:ext uri="{FF2B5EF4-FFF2-40B4-BE49-F238E27FC236}">
                  <a16:creationId xmlns:a16="http://schemas.microsoft.com/office/drawing/2014/main" id="{FD1024FA-8428-41BA-97A7-2D167153EC3C}"/>
                </a:ext>
              </a:extLst>
            </p:cNvPr>
            <p:cNvSpPr>
              <a:spLocks noChangeArrowheads="1"/>
            </p:cNvSpPr>
            <p:nvPr/>
          </p:nvSpPr>
          <p:spPr bwMode="auto">
            <a:xfrm>
              <a:off x="674" y="3114"/>
              <a:ext cx="1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 name="Rectangle 30">
              <a:extLst>
                <a:ext uri="{FF2B5EF4-FFF2-40B4-BE49-F238E27FC236}">
                  <a16:creationId xmlns:a16="http://schemas.microsoft.com/office/drawing/2014/main" id="{69561CAB-FFD9-498C-BBE6-8ED3BC4372AE}"/>
                </a:ext>
              </a:extLst>
            </p:cNvPr>
            <p:cNvSpPr>
              <a:spLocks noChangeArrowheads="1"/>
            </p:cNvSpPr>
            <p:nvPr/>
          </p:nvSpPr>
          <p:spPr bwMode="auto">
            <a:xfrm>
              <a:off x="674" y="2795"/>
              <a:ext cx="1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15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 name="Rectangle 31">
              <a:extLst>
                <a:ext uri="{FF2B5EF4-FFF2-40B4-BE49-F238E27FC236}">
                  <a16:creationId xmlns:a16="http://schemas.microsoft.com/office/drawing/2014/main" id="{5BFEC020-3BF6-4995-9C37-606B9CF57B7C}"/>
                </a:ext>
              </a:extLst>
            </p:cNvPr>
            <p:cNvSpPr>
              <a:spLocks noChangeArrowheads="1"/>
            </p:cNvSpPr>
            <p:nvPr/>
          </p:nvSpPr>
          <p:spPr bwMode="auto">
            <a:xfrm>
              <a:off x="674" y="2471"/>
              <a:ext cx="1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20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 name="Rectangle 32">
              <a:extLst>
                <a:ext uri="{FF2B5EF4-FFF2-40B4-BE49-F238E27FC236}">
                  <a16:creationId xmlns:a16="http://schemas.microsoft.com/office/drawing/2014/main" id="{5B08C80E-F8CF-4409-A565-ADFA6BA41F8C}"/>
                </a:ext>
              </a:extLst>
            </p:cNvPr>
            <p:cNvSpPr>
              <a:spLocks noChangeArrowheads="1"/>
            </p:cNvSpPr>
            <p:nvPr/>
          </p:nvSpPr>
          <p:spPr bwMode="auto">
            <a:xfrm>
              <a:off x="674" y="2147"/>
              <a:ext cx="1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25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 name="Rectangle 33">
              <a:extLst>
                <a:ext uri="{FF2B5EF4-FFF2-40B4-BE49-F238E27FC236}">
                  <a16:creationId xmlns:a16="http://schemas.microsoft.com/office/drawing/2014/main" id="{EEA315C2-C6C4-443E-93E2-A0452E0A244D}"/>
                </a:ext>
              </a:extLst>
            </p:cNvPr>
            <p:cNvSpPr>
              <a:spLocks noChangeArrowheads="1"/>
            </p:cNvSpPr>
            <p:nvPr/>
          </p:nvSpPr>
          <p:spPr bwMode="auto">
            <a:xfrm>
              <a:off x="674" y="1822"/>
              <a:ext cx="1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30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 name="Rectangle 34">
              <a:extLst>
                <a:ext uri="{FF2B5EF4-FFF2-40B4-BE49-F238E27FC236}">
                  <a16:creationId xmlns:a16="http://schemas.microsoft.com/office/drawing/2014/main" id="{3D3749C3-90D5-407A-BB0F-47EC7C018F46}"/>
                </a:ext>
              </a:extLst>
            </p:cNvPr>
            <p:cNvSpPr>
              <a:spLocks noChangeArrowheads="1"/>
            </p:cNvSpPr>
            <p:nvPr/>
          </p:nvSpPr>
          <p:spPr bwMode="auto">
            <a:xfrm>
              <a:off x="793" y="3883"/>
              <a:ext cx="7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 name="Rectangle 35">
              <a:extLst>
                <a:ext uri="{FF2B5EF4-FFF2-40B4-BE49-F238E27FC236}">
                  <a16:creationId xmlns:a16="http://schemas.microsoft.com/office/drawing/2014/main" id="{EAC78AEF-5442-43C8-BB90-BE01D9812707}"/>
                </a:ext>
              </a:extLst>
            </p:cNvPr>
            <p:cNvSpPr>
              <a:spLocks noChangeArrowheads="1"/>
            </p:cNvSpPr>
            <p:nvPr/>
          </p:nvSpPr>
          <p:spPr bwMode="auto">
            <a:xfrm>
              <a:off x="1623" y="3883"/>
              <a:ext cx="7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1" name="Rectangle 36">
              <a:extLst>
                <a:ext uri="{FF2B5EF4-FFF2-40B4-BE49-F238E27FC236}">
                  <a16:creationId xmlns:a16="http://schemas.microsoft.com/office/drawing/2014/main" id="{C3E7C238-B1D4-45CD-AAB1-D74129D15D14}"/>
                </a:ext>
              </a:extLst>
            </p:cNvPr>
            <p:cNvSpPr>
              <a:spLocks noChangeArrowheads="1"/>
            </p:cNvSpPr>
            <p:nvPr/>
          </p:nvSpPr>
          <p:spPr bwMode="auto">
            <a:xfrm>
              <a:off x="2435" y="3883"/>
              <a:ext cx="1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30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2" name="Rectangle 37">
              <a:extLst>
                <a:ext uri="{FF2B5EF4-FFF2-40B4-BE49-F238E27FC236}">
                  <a16:creationId xmlns:a16="http://schemas.microsoft.com/office/drawing/2014/main" id="{1DF0CEB5-09C0-47A2-894D-5C314607624B}"/>
                </a:ext>
              </a:extLst>
            </p:cNvPr>
            <p:cNvSpPr>
              <a:spLocks noChangeArrowheads="1"/>
            </p:cNvSpPr>
            <p:nvPr/>
          </p:nvSpPr>
          <p:spPr bwMode="auto">
            <a:xfrm>
              <a:off x="3264" y="3883"/>
              <a:ext cx="1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Arial" panose="020B0604020202020204" pitchFamily="34" charset="0"/>
                </a:rPr>
                <a:t>40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43525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258616" y="1174865"/>
            <a:ext cx="11465745" cy="578780"/>
          </a:xfrm>
        </p:spPr>
        <p:txBody>
          <a:bodyPr/>
          <a:lstStyle/>
          <a:p>
            <a:pPr marL="0" indent="0">
              <a:buNone/>
            </a:pPr>
            <a:r>
              <a:rPr lang="en-US" altLang="zh-CN" sz="2400" dirty="0">
                <a:latin typeface="Helvetica" panose="020B0604020202020204" pitchFamily="34" charset="0"/>
                <a:cs typeface="Helvetica" panose="020B0604020202020204" pitchFamily="34" charset="0"/>
              </a:rPr>
              <a:t>Photosynthesis module including these process:</a:t>
            </a:r>
          </a:p>
          <a:p>
            <a:pPr marL="0" indent="0">
              <a:buNone/>
            </a:pPr>
            <a:endParaRPr lang="en-US" altLang="zh-CN" sz="2400" dirty="0">
              <a:latin typeface="Helvetica" panose="020B0604020202020204" pitchFamily="34" charset="0"/>
              <a:cs typeface="Helvetica" panose="020B0604020202020204" pitchFamily="34" charset="0"/>
            </a:endParaRPr>
          </a:p>
          <a:p>
            <a:r>
              <a:rPr lang="en-US" altLang="zh-CN" sz="2400" dirty="0">
                <a:latin typeface="Helvetica" panose="020B0604020202020204" pitchFamily="34" charset="0"/>
                <a:cs typeface="Helvetica" panose="020B0604020202020204" pitchFamily="34" charset="0"/>
              </a:rPr>
              <a:t>Solar radiation at top of canopy</a:t>
            </a:r>
          </a:p>
          <a:p>
            <a:r>
              <a:rPr lang="en-US" altLang="zh-CN" sz="2400" dirty="0">
                <a:latin typeface="Helvetica" panose="020B0604020202020204" pitchFamily="34" charset="0"/>
                <a:cs typeface="Helvetica" panose="020B0604020202020204" pitchFamily="34" charset="0"/>
              </a:rPr>
              <a:t>Solar radiation within canopy</a:t>
            </a:r>
          </a:p>
          <a:p>
            <a:r>
              <a:rPr lang="en-US" altLang="zh-CN" sz="2400" dirty="0">
                <a:latin typeface="Helvetica" panose="020B0604020202020204" pitchFamily="34" charset="0"/>
                <a:cs typeface="Helvetica" panose="020B0604020202020204" pitchFamily="34" charset="0"/>
              </a:rPr>
              <a:t>Intercepted radiation</a:t>
            </a:r>
          </a:p>
          <a:p>
            <a:r>
              <a:rPr lang="en-US" altLang="zh-CN" sz="2400" dirty="0">
                <a:latin typeface="Helvetica" panose="020B0604020202020204" pitchFamily="34" charset="0"/>
                <a:cs typeface="Helvetica" panose="020B0604020202020204" pitchFamily="34" charset="0"/>
              </a:rPr>
              <a:t>CO</a:t>
            </a:r>
            <a:r>
              <a:rPr lang="en-US" altLang="zh-CN" sz="2400" baseline="-25000" dirty="0">
                <a:latin typeface="Helvetica" panose="020B0604020202020204" pitchFamily="34" charset="0"/>
                <a:cs typeface="Helvetica" panose="020B0604020202020204" pitchFamily="34" charset="0"/>
              </a:rPr>
              <a:t>2</a:t>
            </a:r>
            <a:r>
              <a:rPr lang="en-US" altLang="zh-CN" sz="2400" dirty="0">
                <a:latin typeface="Helvetica" panose="020B0604020202020204" pitchFamily="34" charset="0"/>
                <a:cs typeface="Helvetica" panose="020B0604020202020204" pitchFamily="34" charset="0"/>
              </a:rPr>
              <a:t> assimilation</a:t>
            </a:r>
          </a:p>
          <a:p>
            <a:pPr marL="0" indent="0">
              <a:buNone/>
            </a:pPr>
            <a:r>
              <a:rPr lang="en-US" altLang="zh-CN" sz="2400" dirty="0">
                <a:latin typeface="Helvetica" panose="020B0604020202020204" pitchFamily="34" charset="0"/>
                <a:cs typeface="Helvetica" panose="020B0604020202020204" pitchFamily="34" charset="0"/>
              </a:rPr>
              <a:t>Simplified procedure in WOFOST:</a:t>
            </a:r>
          </a:p>
          <a:p>
            <a:r>
              <a:rPr lang="en-US" altLang="zh-CN" sz="2400" dirty="0">
                <a:latin typeface="Helvetica" panose="020B0604020202020204" pitchFamily="34" charset="0"/>
                <a:cs typeface="Helvetica" panose="020B0604020202020204" pitchFamily="34" charset="0"/>
              </a:rPr>
              <a:t>3 x 3 points per day (three solar elevations * three canopy depths)</a:t>
            </a:r>
            <a:endParaRPr lang="zh-CN" altLang="en-US" sz="2400" dirty="0">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 </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Photosynthesis </a:t>
            </a:r>
          </a:p>
        </p:txBody>
      </p:sp>
    </p:spTree>
    <p:extLst>
      <p:ext uri="{BB962C8B-B14F-4D97-AF65-F5344CB8AC3E}">
        <p14:creationId xmlns:p14="http://schemas.microsoft.com/office/powerpoint/2010/main" val="1449992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363127" y="2227050"/>
            <a:ext cx="11465745" cy="1806331"/>
          </a:xfrm>
        </p:spPr>
        <p:txBody>
          <a:bodyPr/>
          <a:lstStyle/>
          <a:p>
            <a:pPr marL="0" indent="0">
              <a:buNone/>
            </a:pPr>
            <a:r>
              <a:rPr lang="en-US" altLang="zh-CN" sz="2400" dirty="0">
                <a:latin typeface="Helvetica" panose="020B0604020202020204" pitchFamily="34" charset="0"/>
                <a:cs typeface="Helvetica" panose="020B0604020202020204" pitchFamily="34" charset="0"/>
              </a:rPr>
              <a:t>So assimilation rate was controlled by genetic features of crops (</a:t>
            </a:r>
            <a:r>
              <a:rPr lang="en-US" altLang="zh-CN" sz="2400" i="1" dirty="0">
                <a:latin typeface="Helvetica" panose="020B0604020202020204" pitchFamily="34" charset="0"/>
                <a:cs typeface="Helvetica" panose="020B0604020202020204" pitchFamily="34" charset="0"/>
              </a:rPr>
              <a:t>A</a:t>
            </a:r>
            <a:r>
              <a:rPr lang="en-US" altLang="zh-CN" sz="2400" i="1" baseline="-25000" dirty="0">
                <a:latin typeface="Helvetica" panose="020B0604020202020204" pitchFamily="34" charset="0"/>
                <a:cs typeface="Helvetica" panose="020B0604020202020204" pitchFamily="34" charset="0"/>
              </a:rPr>
              <a:t>m</a:t>
            </a:r>
            <a:r>
              <a:rPr lang="en-US" altLang="zh-CN" sz="2400" dirty="0">
                <a:latin typeface="Helvetica" panose="020B0604020202020204" pitchFamily="34" charset="0"/>
                <a:cs typeface="Helvetica" panose="020B0604020202020204" pitchFamily="34" charset="0"/>
              </a:rPr>
              <a:t>, initial light-use efficiency of single leaf: </a:t>
            </a:r>
            <a:r>
              <a:rPr lang="en-US" altLang="zh-CN" sz="2400" i="1" dirty="0">
                <a:latin typeface="Helvetica" panose="020B0604020202020204" pitchFamily="34" charset="0"/>
                <a:cs typeface="Helvetica" panose="020B0604020202020204" pitchFamily="34" charset="0"/>
              </a:rPr>
              <a:t>ε</a:t>
            </a:r>
            <a:r>
              <a:rPr lang="en-US" altLang="zh-CN" sz="2400" dirty="0">
                <a:latin typeface="Helvetica" panose="020B0604020202020204" pitchFamily="34" charset="0"/>
                <a:cs typeface="Helvetica" panose="020B0604020202020204" pitchFamily="34" charset="0"/>
              </a:rPr>
              <a:t>(kg J</a:t>
            </a:r>
            <a:r>
              <a:rPr lang="en-US" altLang="zh-CN" sz="2400" baseline="30000" dirty="0">
                <a:latin typeface="Helvetica" panose="020B0604020202020204" pitchFamily="34" charset="0"/>
                <a:cs typeface="Helvetica" panose="020B0604020202020204" pitchFamily="34" charset="0"/>
              </a:rPr>
              <a:t>-1</a:t>
            </a:r>
            <a:r>
              <a:rPr lang="en-US" altLang="zh-CN" sz="2400" dirty="0">
                <a:latin typeface="Helvetica" panose="020B0604020202020204" pitchFamily="34" charset="0"/>
                <a:cs typeface="Helvetica" panose="020B0604020202020204" pitchFamily="34" charset="0"/>
              </a:rPr>
              <a:t>), reflection coefficient: </a:t>
            </a:r>
            <a:r>
              <a:rPr lang="en-US" altLang="zh-CN" sz="2400" i="1" dirty="0">
                <a:latin typeface="Helvetica" panose="020B0604020202020204" pitchFamily="34" charset="0"/>
                <a:cs typeface="Helvetica" panose="020B0604020202020204" pitchFamily="34" charset="0"/>
              </a:rPr>
              <a:t>ρ</a:t>
            </a:r>
            <a:r>
              <a:rPr lang="en-US" altLang="zh-CN" sz="2400" dirty="0">
                <a:latin typeface="Helvetica" panose="020B0604020202020204" pitchFamily="34" charset="0"/>
                <a:cs typeface="Helvetica" panose="020B0604020202020204" pitchFamily="34" charset="0"/>
              </a:rPr>
              <a:t>, radiation extinction coefficient: </a:t>
            </a:r>
            <a:r>
              <a:rPr lang="en-US" altLang="zh-CN" sz="2400" i="1" dirty="0">
                <a:latin typeface="Helvetica" panose="020B0604020202020204" pitchFamily="34" charset="0"/>
                <a:cs typeface="Helvetica" panose="020B0604020202020204" pitchFamily="34" charset="0"/>
              </a:rPr>
              <a:t>k</a:t>
            </a:r>
            <a:r>
              <a:rPr lang="en-US" altLang="zh-CN" sz="2400" dirty="0">
                <a:latin typeface="Helvetica" panose="020B0604020202020204" pitchFamily="34" charset="0"/>
                <a:cs typeface="Helvetica" panose="020B0604020202020204" pitchFamily="34" charset="0"/>
              </a:rPr>
              <a:t>), LAI and PAR. </a:t>
            </a:r>
            <a:endParaRPr lang="zh-CN" altLang="en-US" sz="2400" dirty="0">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 </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Photosynthesis </a:t>
            </a:r>
          </a:p>
        </p:txBody>
      </p:sp>
      <p:pic>
        <p:nvPicPr>
          <p:cNvPr id="14" name="图片 13">
            <a:extLst>
              <a:ext uri="{FF2B5EF4-FFF2-40B4-BE49-F238E27FC236}">
                <a16:creationId xmlns:a16="http://schemas.microsoft.com/office/drawing/2014/main" id="{E2FA6E02-77AF-4D86-A4D1-3E88C41D3E0A}"/>
              </a:ext>
            </a:extLst>
          </p:cNvPr>
          <p:cNvPicPr>
            <a:picLocks noChangeAspect="1"/>
          </p:cNvPicPr>
          <p:nvPr/>
        </p:nvPicPr>
        <p:blipFill>
          <a:blip r:embed="rId3" cstate="print"/>
          <a:stretch>
            <a:fillRect/>
          </a:stretch>
        </p:blipFill>
        <p:spPr>
          <a:xfrm>
            <a:off x="3404344" y="1263260"/>
            <a:ext cx="2518858" cy="651134"/>
          </a:xfrm>
          <a:prstGeom prst="rect">
            <a:avLst/>
          </a:prstGeom>
        </p:spPr>
      </p:pic>
      <p:pic>
        <p:nvPicPr>
          <p:cNvPr id="15" name="图片 14">
            <a:extLst>
              <a:ext uri="{FF2B5EF4-FFF2-40B4-BE49-F238E27FC236}">
                <a16:creationId xmlns:a16="http://schemas.microsoft.com/office/drawing/2014/main" id="{10DC5A77-B87D-4F3D-AB7E-F398CCA6EB91}"/>
              </a:ext>
            </a:extLst>
          </p:cNvPr>
          <p:cNvPicPr>
            <a:picLocks noChangeAspect="1"/>
          </p:cNvPicPr>
          <p:nvPr/>
        </p:nvPicPr>
        <p:blipFill>
          <a:blip r:embed="rId4" cstate="print"/>
          <a:stretch>
            <a:fillRect/>
          </a:stretch>
        </p:blipFill>
        <p:spPr>
          <a:xfrm>
            <a:off x="6445561" y="1357220"/>
            <a:ext cx="4178565" cy="745016"/>
          </a:xfrm>
          <a:prstGeom prst="rect">
            <a:avLst/>
          </a:prstGeom>
        </p:spPr>
      </p:pic>
      <p:sp>
        <p:nvSpPr>
          <p:cNvPr id="16" name="文本框 15">
            <a:extLst>
              <a:ext uri="{FF2B5EF4-FFF2-40B4-BE49-F238E27FC236}">
                <a16:creationId xmlns:a16="http://schemas.microsoft.com/office/drawing/2014/main" id="{33B4A023-335F-4E1E-94EC-0D4D4B3B670C}"/>
              </a:ext>
            </a:extLst>
          </p:cNvPr>
          <p:cNvSpPr txBox="1"/>
          <p:nvPr/>
        </p:nvSpPr>
        <p:spPr>
          <a:xfrm>
            <a:off x="363127" y="1545062"/>
            <a:ext cx="3041217" cy="369332"/>
          </a:xfrm>
          <a:prstGeom prst="rect">
            <a:avLst/>
          </a:prstGeom>
          <a:noFill/>
        </p:spPr>
        <p:txBody>
          <a:bodyPr wrap="none" rtlCol="0">
            <a:spAutoFit/>
          </a:bodyPr>
          <a:lstStyle/>
          <a:p>
            <a:r>
              <a:rPr lang="en-US" altLang="zh-CN" b="1" i="0" dirty="0">
                <a:solidFill>
                  <a:srgbClr val="333333"/>
                </a:solidFill>
                <a:effectLst/>
                <a:latin typeface="tahoma" panose="020B0604030504040204" pitchFamily="34" charset="0"/>
              </a:rPr>
              <a:t>Instant assimilation rate</a:t>
            </a:r>
            <a:endParaRPr lang="zh-CN" altLang="en-US" dirty="0"/>
          </a:p>
        </p:txBody>
      </p:sp>
      <p:pic>
        <p:nvPicPr>
          <p:cNvPr id="17" name="图片 16">
            <a:extLst>
              <a:ext uri="{FF2B5EF4-FFF2-40B4-BE49-F238E27FC236}">
                <a16:creationId xmlns:a16="http://schemas.microsoft.com/office/drawing/2014/main" id="{1721B9E7-90F6-4B33-9BA2-9D5EE79BAC95}"/>
              </a:ext>
            </a:extLst>
          </p:cNvPr>
          <p:cNvPicPr>
            <a:picLocks noChangeAspect="1"/>
          </p:cNvPicPr>
          <p:nvPr/>
        </p:nvPicPr>
        <p:blipFill>
          <a:blip r:embed="rId5" cstate="print"/>
          <a:stretch>
            <a:fillRect/>
          </a:stretch>
        </p:blipFill>
        <p:spPr>
          <a:xfrm>
            <a:off x="3525320" y="4521896"/>
            <a:ext cx="2632349" cy="2336104"/>
          </a:xfrm>
          <a:prstGeom prst="rect">
            <a:avLst/>
          </a:prstGeom>
        </p:spPr>
      </p:pic>
      <p:pic>
        <p:nvPicPr>
          <p:cNvPr id="18" name="图片 17">
            <a:extLst>
              <a:ext uri="{FF2B5EF4-FFF2-40B4-BE49-F238E27FC236}">
                <a16:creationId xmlns:a16="http://schemas.microsoft.com/office/drawing/2014/main" id="{47E8CE46-0FF4-4563-AC51-FDE2BA978B70}"/>
              </a:ext>
            </a:extLst>
          </p:cNvPr>
          <p:cNvPicPr>
            <a:picLocks noChangeAspect="1"/>
          </p:cNvPicPr>
          <p:nvPr/>
        </p:nvPicPr>
        <p:blipFill>
          <a:blip r:embed="rId6" cstate="print"/>
          <a:stretch>
            <a:fillRect/>
          </a:stretch>
        </p:blipFill>
        <p:spPr>
          <a:xfrm>
            <a:off x="349028" y="3601987"/>
            <a:ext cx="3075714" cy="3256013"/>
          </a:xfrm>
          <a:prstGeom prst="rect">
            <a:avLst/>
          </a:prstGeom>
        </p:spPr>
      </p:pic>
      <p:grpSp>
        <p:nvGrpSpPr>
          <p:cNvPr id="19" name="组合 8">
            <a:extLst>
              <a:ext uri="{FF2B5EF4-FFF2-40B4-BE49-F238E27FC236}">
                <a16:creationId xmlns:a16="http://schemas.microsoft.com/office/drawing/2014/main" id="{3336B85D-5F3F-430D-9D09-BA7B55AF3B57}"/>
              </a:ext>
            </a:extLst>
          </p:cNvPr>
          <p:cNvGrpSpPr/>
          <p:nvPr/>
        </p:nvGrpSpPr>
        <p:grpSpPr>
          <a:xfrm>
            <a:off x="6445561" y="4521895"/>
            <a:ext cx="2723481" cy="2258985"/>
            <a:chOff x="698917" y="4674968"/>
            <a:chExt cx="2958683" cy="2183032"/>
          </a:xfrm>
        </p:grpSpPr>
        <p:pic>
          <p:nvPicPr>
            <p:cNvPr id="20" name="图片 19">
              <a:extLst>
                <a:ext uri="{FF2B5EF4-FFF2-40B4-BE49-F238E27FC236}">
                  <a16:creationId xmlns:a16="http://schemas.microsoft.com/office/drawing/2014/main" id="{60B4BE5B-8401-4B79-A9B3-1BA4A8216787}"/>
                </a:ext>
              </a:extLst>
            </p:cNvPr>
            <p:cNvPicPr>
              <a:picLocks noChangeAspect="1"/>
            </p:cNvPicPr>
            <p:nvPr/>
          </p:nvPicPr>
          <p:blipFill>
            <a:blip r:embed="rId7" cstate="print"/>
            <a:stretch>
              <a:fillRect/>
            </a:stretch>
          </p:blipFill>
          <p:spPr>
            <a:xfrm>
              <a:off x="698917" y="4674968"/>
              <a:ext cx="2958683" cy="2183032"/>
            </a:xfrm>
            <a:prstGeom prst="rect">
              <a:avLst/>
            </a:prstGeom>
          </p:spPr>
        </p:pic>
        <p:sp>
          <p:nvSpPr>
            <p:cNvPr id="21" name="文本框 20">
              <a:extLst>
                <a:ext uri="{FF2B5EF4-FFF2-40B4-BE49-F238E27FC236}">
                  <a16:creationId xmlns:a16="http://schemas.microsoft.com/office/drawing/2014/main" id="{E163FFCF-BA68-4473-BEEE-9EC1DB2D7165}"/>
                </a:ext>
              </a:extLst>
            </p:cNvPr>
            <p:cNvSpPr txBox="1"/>
            <p:nvPr/>
          </p:nvSpPr>
          <p:spPr>
            <a:xfrm>
              <a:off x="2908141" y="6339985"/>
              <a:ext cx="749459" cy="297429"/>
            </a:xfrm>
            <a:prstGeom prst="rect">
              <a:avLst/>
            </a:prstGeom>
            <a:noFill/>
          </p:spPr>
          <p:txBody>
            <a:bodyPr wrap="square" rtlCol="0">
              <a:spAutoFit/>
            </a:bodyPr>
            <a:lstStyle/>
            <a:p>
              <a:r>
                <a:rPr lang="en-US" altLang="zh-CN" sz="1400" dirty="0"/>
                <a:t>DVS</a:t>
              </a:r>
              <a:endParaRPr lang="zh-CN" altLang="en-US" dirty="0"/>
            </a:p>
          </p:txBody>
        </p:sp>
        <p:sp>
          <p:nvSpPr>
            <p:cNvPr id="22" name="文本框 21">
              <a:extLst>
                <a:ext uri="{FF2B5EF4-FFF2-40B4-BE49-F238E27FC236}">
                  <a16:creationId xmlns:a16="http://schemas.microsoft.com/office/drawing/2014/main" id="{D81F3F45-A3F6-4948-A17F-63D76D25408F}"/>
                </a:ext>
              </a:extLst>
            </p:cNvPr>
            <p:cNvSpPr txBox="1"/>
            <p:nvPr/>
          </p:nvSpPr>
          <p:spPr>
            <a:xfrm>
              <a:off x="958945" y="4703536"/>
              <a:ext cx="1025895" cy="493417"/>
            </a:xfrm>
            <a:prstGeom prst="rect">
              <a:avLst/>
            </a:prstGeom>
            <a:noFill/>
          </p:spPr>
          <p:txBody>
            <a:bodyPr wrap="none" rtlCol="0">
              <a:spAutoFit/>
            </a:bodyPr>
            <a:lstStyle/>
            <a:p>
              <a:r>
                <a:rPr lang="en-US" altLang="zh-CN" sz="1400" dirty="0"/>
                <a:t>AMAX</a:t>
              </a:r>
              <a:endParaRPr lang="zh-CN" altLang="en-US" sz="1400" dirty="0"/>
            </a:p>
          </p:txBody>
        </p:sp>
      </p:grpSp>
      <p:sp>
        <p:nvSpPr>
          <p:cNvPr id="23" name="文本框 22">
            <a:extLst>
              <a:ext uri="{FF2B5EF4-FFF2-40B4-BE49-F238E27FC236}">
                <a16:creationId xmlns:a16="http://schemas.microsoft.com/office/drawing/2014/main" id="{B02D3982-015D-4D5C-B5CA-DF9145A668D7}"/>
              </a:ext>
            </a:extLst>
          </p:cNvPr>
          <p:cNvSpPr txBox="1"/>
          <p:nvPr/>
        </p:nvSpPr>
        <p:spPr>
          <a:xfrm>
            <a:off x="453312" y="3642474"/>
            <a:ext cx="2377570" cy="646331"/>
          </a:xfrm>
          <a:prstGeom prst="rect">
            <a:avLst/>
          </a:prstGeom>
          <a:noFill/>
        </p:spPr>
        <p:txBody>
          <a:bodyPr wrap="square">
            <a:spAutoFit/>
          </a:bodyPr>
          <a:lstStyle/>
          <a:p>
            <a:r>
              <a:rPr lang="en-US" altLang="zh-CN" sz="1800" dirty="0">
                <a:solidFill>
                  <a:prstClr val="black"/>
                </a:solidFill>
                <a:ea typeface="等线" panose="02010600030101010101" pitchFamily="2" charset="-122"/>
              </a:rPr>
              <a:t>photosynthesis rate</a:t>
            </a:r>
          </a:p>
          <a:p>
            <a:r>
              <a:rPr lang="en-US" altLang="zh-CN" sz="1800" dirty="0">
                <a:solidFill>
                  <a:prstClr val="black"/>
                </a:solidFill>
                <a:ea typeface="等线" panose="02010600030101010101" pitchFamily="2" charset="-122"/>
              </a:rPr>
              <a:t>(kg/ha/h)</a:t>
            </a:r>
            <a:endParaRPr lang="zh-CN" altLang="en-US" sz="1800" dirty="0">
              <a:solidFill>
                <a:prstClr val="black"/>
              </a:solidFill>
              <a:ea typeface="等线" panose="02010600030101010101" pitchFamily="2" charset="-122"/>
            </a:endParaRPr>
          </a:p>
        </p:txBody>
      </p:sp>
      <p:sp>
        <p:nvSpPr>
          <p:cNvPr id="24" name="文本框 23">
            <a:extLst>
              <a:ext uri="{FF2B5EF4-FFF2-40B4-BE49-F238E27FC236}">
                <a16:creationId xmlns:a16="http://schemas.microsoft.com/office/drawing/2014/main" id="{2CB6667B-C95A-47CF-9FC1-4B408A7BBC42}"/>
              </a:ext>
            </a:extLst>
          </p:cNvPr>
          <p:cNvSpPr txBox="1"/>
          <p:nvPr/>
        </p:nvSpPr>
        <p:spPr>
          <a:xfrm>
            <a:off x="1691015" y="6172607"/>
            <a:ext cx="1734098" cy="523220"/>
          </a:xfrm>
          <a:prstGeom prst="rect">
            <a:avLst/>
          </a:prstGeom>
          <a:noFill/>
        </p:spPr>
        <p:txBody>
          <a:bodyPr wrap="square" rtlCol="0">
            <a:spAutoFit/>
          </a:bodyPr>
          <a:lstStyle/>
          <a:p>
            <a:r>
              <a:rPr lang="en-US" altLang="zh-CN" sz="1400" dirty="0">
                <a:solidFill>
                  <a:prstClr val="black"/>
                </a:solidFill>
                <a:ea typeface="等线" panose="02010600030101010101" pitchFamily="2" charset="-122"/>
              </a:rPr>
              <a:t>Absorbed radiation (J/m</a:t>
            </a:r>
            <a:r>
              <a:rPr lang="en-US" altLang="zh-CN" sz="1400" baseline="30000" dirty="0">
                <a:solidFill>
                  <a:prstClr val="black"/>
                </a:solidFill>
                <a:ea typeface="等线" panose="02010600030101010101" pitchFamily="2" charset="-122"/>
              </a:rPr>
              <a:t>2</a:t>
            </a:r>
            <a:r>
              <a:rPr lang="en-US" altLang="zh-CN" sz="1400" dirty="0">
                <a:solidFill>
                  <a:prstClr val="black"/>
                </a:solidFill>
                <a:ea typeface="等线" panose="02010600030101010101" pitchFamily="2" charset="-122"/>
              </a:rPr>
              <a:t>/s)</a:t>
            </a:r>
            <a:endParaRPr lang="zh-CN" altLang="en-US" sz="1400" dirty="0">
              <a:solidFill>
                <a:prstClr val="black"/>
              </a:solidFill>
              <a:ea typeface="等线" panose="02010600030101010101" pitchFamily="2" charset="-122"/>
            </a:endParaRPr>
          </a:p>
        </p:txBody>
      </p:sp>
      <p:sp>
        <p:nvSpPr>
          <p:cNvPr id="25" name="文本框 24">
            <a:extLst>
              <a:ext uri="{FF2B5EF4-FFF2-40B4-BE49-F238E27FC236}">
                <a16:creationId xmlns:a16="http://schemas.microsoft.com/office/drawing/2014/main" id="{DFB1079A-87BA-44F7-87AA-A5949EEF2D07}"/>
              </a:ext>
            </a:extLst>
          </p:cNvPr>
          <p:cNvSpPr txBox="1"/>
          <p:nvPr/>
        </p:nvSpPr>
        <p:spPr>
          <a:xfrm>
            <a:off x="3581725" y="4628801"/>
            <a:ext cx="668773" cy="307777"/>
          </a:xfrm>
          <a:prstGeom prst="rect">
            <a:avLst/>
          </a:prstGeom>
          <a:noFill/>
        </p:spPr>
        <p:txBody>
          <a:bodyPr wrap="none" rtlCol="0">
            <a:spAutoFit/>
          </a:bodyPr>
          <a:lstStyle/>
          <a:p>
            <a:r>
              <a:rPr lang="en-US" altLang="zh-CN" sz="1400" dirty="0"/>
              <a:t>TMPF</a:t>
            </a:r>
            <a:endParaRPr lang="zh-CN" altLang="en-US" sz="1400" dirty="0"/>
          </a:p>
        </p:txBody>
      </p:sp>
      <p:sp>
        <p:nvSpPr>
          <p:cNvPr id="26" name="文本框 25">
            <a:extLst>
              <a:ext uri="{FF2B5EF4-FFF2-40B4-BE49-F238E27FC236}">
                <a16:creationId xmlns:a16="http://schemas.microsoft.com/office/drawing/2014/main" id="{ADAC9E6C-EB80-4449-923D-2059C2C74594}"/>
              </a:ext>
            </a:extLst>
          </p:cNvPr>
          <p:cNvSpPr txBox="1"/>
          <p:nvPr/>
        </p:nvSpPr>
        <p:spPr>
          <a:xfrm>
            <a:off x="3916112" y="6343445"/>
            <a:ext cx="1850763" cy="307777"/>
          </a:xfrm>
          <a:prstGeom prst="rect">
            <a:avLst/>
          </a:prstGeom>
          <a:noFill/>
        </p:spPr>
        <p:txBody>
          <a:bodyPr wrap="none" rtlCol="0">
            <a:spAutoFit/>
          </a:bodyPr>
          <a:lstStyle/>
          <a:p>
            <a:r>
              <a:rPr lang="en-US" altLang="zh-CN" sz="1400" dirty="0"/>
              <a:t>Daily average temp</a:t>
            </a:r>
            <a:endParaRPr lang="zh-CN" altLang="en-US" dirty="0"/>
          </a:p>
        </p:txBody>
      </p:sp>
      <p:sp>
        <p:nvSpPr>
          <p:cNvPr id="27" name="Text Box 7">
            <a:extLst>
              <a:ext uri="{FF2B5EF4-FFF2-40B4-BE49-F238E27FC236}">
                <a16:creationId xmlns:a16="http://schemas.microsoft.com/office/drawing/2014/main" id="{C28DF87C-B85A-4651-86A5-69CB4A456CDC}"/>
              </a:ext>
            </a:extLst>
          </p:cNvPr>
          <p:cNvSpPr txBox="1">
            <a:spLocks noChangeArrowheads="1"/>
          </p:cNvSpPr>
          <p:nvPr/>
        </p:nvSpPr>
        <p:spPr bwMode="auto">
          <a:xfrm>
            <a:off x="3581725" y="3577261"/>
            <a:ext cx="799232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Controlling WOFOST parameters:</a:t>
            </a:r>
          </a:p>
          <a:p>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EFF(Initial Light use Efficiency),  AMAX, TMPF(</a:t>
            </a:r>
            <a:r>
              <a:rPr lang="en-US" altLang="zh-CN" sz="2000" dirty="0" err="1">
                <a:solidFill>
                  <a:srgbClr val="FF6600"/>
                </a:solidFill>
                <a:latin typeface="Times New Roman" panose="02020603050405020304" pitchFamily="18" charset="0"/>
                <a:ea typeface="宋体" panose="02010600030101010101" pitchFamily="2" charset="-122"/>
                <a:cs typeface="Times New Roman" panose="02020603050405020304" pitchFamily="18" charset="0"/>
              </a:rPr>
              <a:t>Tmean</a:t>
            </a:r>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 response), TMNF(</a:t>
            </a:r>
            <a:r>
              <a:rPr lang="en-US" altLang="zh-CN" sz="2000" dirty="0" err="1">
                <a:solidFill>
                  <a:srgbClr val="FF6600"/>
                </a:solidFill>
                <a:latin typeface="Times New Roman" panose="02020603050405020304" pitchFamily="18" charset="0"/>
                <a:ea typeface="宋体" panose="02010600030101010101" pitchFamily="2" charset="-122"/>
                <a:cs typeface="Times New Roman" panose="02020603050405020304" pitchFamily="18" charset="0"/>
              </a:rPr>
              <a:t>Tmin</a:t>
            </a:r>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 response)</a:t>
            </a:r>
          </a:p>
        </p:txBody>
      </p:sp>
      <p:sp>
        <p:nvSpPr>
          <p:cNvPr id="5" name="Rectangle 1">
            <a:extLst>
              <a:ext uri="{FF2B5EF4-FFF2-40B4-BE49-F238E27FC236}">
                <a16:creationId xmlns:a16="http://schemas.microsoft.com/office/drawing/2014/main" id="{A7DDD77A-1CCD-4F55-AAA2-3E2FDFBEA6EC}"/>
              </a:ext>
            </a:extLst>
          </p:cNvPr>
          <p:cNvSpPr>
            <a:spLocks noChangeArrowheads="1"/>
          </p:cNvSpPr>
          <p:nvPr/>
        </p:nvSpPr>
        <p:spPr bwMode="auto">
          <a:xfrm>
            <a:off x="5100638"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142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523944" y="2452474"/>
            <a:ext cx="5814226" cy="4405526"/>
          </a:xfrm>
        </p:spPr>
        <p:txBody>
          <a:bodyPr/>
          <a:lstStyle/>
          <a:p>
            <a:pPr marL="0" indent="0">
              <a:buNone/>
            </a:pPr>
            <a:r>
              <a:rPr lang="en-US" altLang="zh-CN" dirty="0">
                <a:latin typeface="Helvetica" panose="020B0604020202020204" pitchFamily="34" charset="0"/>
                <a:cs typeface="Helvetica" panose="020B0604020202020204" pitchFamily="34" charset="0"/>
              </a:rPr>
              <a:t>Maintenance respiration was calculated by:</a:t>
            </a:r>
          </a:p>
          <a:p>
            <a:r>
              <a:rPr lang="en-US" altLang="zh-CN" dirty="0">
                <a:latin typeface="Helvetica" panose="020B0604020202020204" pitchFamily="34" charset="0"/>
                <a:cs typeface="Helvetica" panose="020B0604020202020204" pitchFamily="34" charset="0"/>
              </a:rPr>
              <a:t>Biomass of living plant organs</a:t>
            </a:r>
          </a:p>
          <a:p>
            <a:r>
              <a:rPr lang="en-US" altLang="zh-CN" dirty="0">
                <a:latin typeface="Helvetica" panose="020B0604020202020204" pitchFamily="34" charset="0"/>
                <a:cs typeface="Helvetica" panose="020B0604020202020204" pitchFamily="34" charset="0"/>
              </a:rPr>
              <a:t>Maintenance coefficient per plant organ (RMO, RMS, RML, RMR)</a:t>
            </a:r>
          </a:p>
          <a:p>
            <a:r>
              <a:rPr lang="en-US" altLang="zh-CN" dirty="0">
                <a:latin typeface="Helvetica" panose="020B0604020202020204" pitchFamily="34" charset="0"/>
                <a:cs typeface="Helvetica" panose="020B0604020202020204" pitchFamily="34" charset="0"/>
              </a:rPr>
              <a:t>Q</a:t>
            </a:r>
            <a:r>
              <a:rPr lang="en-US" altLang="zh-CN" baseline="-25000" dirty="0">
                <a:latin typeface="Helvetica" panose="020B0604020202020204" pitchFamily="34" charset="0"/>
                <a:cs typeface="Helvetica" panose="020B0604020202020204" pitchFamily="34" charset="0"/>
              </a:rPr>
              <a:t>10</a:t>
            </a:r>
            <a:r>
              <a:rPr lang="en-US" altLang="zh-CN" dirty="0">
                <a:latin typeface="Helvetica" panose="020B0604020202020204" pitchFamily="34" charset="0"/>
                <a:cs typeface="Helvetica" panose="020B0604020202020204" pitchFamily="34" charset="0"/>
              </a:rPr>
              <a:t> :specifies relative increase with each 10 ºC increase in daily maximum temperature</a:t>
            </a:r>
          </a:p>
          <a:p>
            <a:r>
              <a:rPr lang="en-US" altLang="zh-CN" dirty="0">
                <a:latin typeface="Helvetica" panose="020B0604020202020204" pitchFamily="34" charset="0"/>
                <a:cs typeface="Helvetica" panose="020B0604020202020204" pitchFamily="34" charset="0"/>
              </a:rPr>
              <a:t>Temperature, maintenance respiration increases rapidly with temperature</a:t>
            </a:r>
            <a:endParaRPr lang="zh-CN" altLang="en-US" dirty="0">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 </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Respiration </a:t>
            </a:r>
          </a:p>
        </p:txBody>
      </p:sp>
      <p:sp>
        <p:nvSpPr>
          <p:cNvPr id="27" name="Text Box 7">
            <a:extLst>
              <a:ext uri="{FF2B5EF4-FFF2-40B4-BE49-F238E27FC236}">
                <a16:creationId xmlns:a16="http://schemas.microsoft.com/office/drawing/2014/main" id="{C28DF87C-B85A-4651-86A5-69CB4A456CDC}"/>
              </a:ext>
            </a:extLst>
          </p:cNvPr>
          <p:cNvSpPr txBox="1">
            <a:spLocks noChangeArrowheads="1"/>
          </p:cNvSpPr>
          <p:nvPr/>
        </p:nvSpPr>
        <p:spPr bwMode="auto">
          <a:xfrm>
            <a:off x="726510" y="6052958"/>
            <a:ext cx="374528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Controlling WOFOST parameters:</a:t>
            </a:r>
          </a:p>
          <a:p>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RMO, RMS,RML, RMR,Q10</a:t>
            </a:r>
          </a:p>
        </p:txBody>
      </p:sp>
      <p:sp>
        <p:nvSpPr>
          <p:cNvPr id="5" name="Rectangle 1">
            <a:extLst>
              <a:ext uri="{FF2B5EF4-FFF2-40B4-BE49-F238E27FC236}">
                <a16:creationId xmlns:a16="http://schemas.microsoft.com/office/drawing/2014/main" id="{A7DDD77A-1CCD-4F55-AAA2-3E2FDFBEA6EC}"/>
              </a:ext>
            </a:extLst>
          </p:cNvPr>
          <p:cNvSpPr>
            <a:spLocks noChangeArrowheads="1"/>
          </p:cNvSpPr>
          <p:nvPr/>
        </p:nvSpPr>
        <p:spPr bwMode="auto">
          <a:xfrm>
            <a:off x="5100638"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 name="文本框 27">
            <a:extLst>
              <a:ext uri="{FF2B5EF4-FFF2-40B4-BE49-F238E27FC236}">
                <a16:creationId xmlns:a16="http://schemas.microsoft.com/office/drawing/2014/main" id="{7DA10C5A-1A60-4748-B967-83A4DB22A60F}"/>
              </a:ext>
            </a:extLst>
          </p:cNvPr>
          <p:cNvSpPr txBox="1"/>
          <p:nvPr/>
        </p:nvSpPr>
        <p:spPr>
          <a:xfrm>
            <a:off x="576071" y="1174864"/>
            <a:ext cx="10133681" cy="1200329"/>
          </a:xfrm>
          <a:prstGeom prst="rect">
            <a:avLst/>
          </a:prstGeom>
          <a:noFill/>
        </p:spPr>
        <p:txBody>
          <a:bodyPr wrap="square">
            <a:spAutoFit/>
          </a:bodyPr>
          <a:lstStyle/>
          <a:p>
            <a:pPr marL="0" indent="0">
              <a:buNone/>
            </a:pPr>
            <a:r>
              <a:rPr lang="en-US" altLang="zh-CN" sz="2400" dirty="0">
                <a:latin typeface="Helvetica" panose="020B0604020202020204" pitchFamily="34" charset="0"/>
                <a:cs typeface="Helvetica" panose="020B0604020202020204" pitchFamily="34" charset="0"/>
              </a:rPr>
              <a:t>Respiration including maintenance respiration and growth respiration (conversion losses) , they consume 15-30% and 30-40% of all assimilates separately. it’s calculated by:</a:t>
            </a:r>
          </a:p>
        </p:txBody>
      </p:sp>
      <p:sp>
        <p:nvSpPr>
          <p:cNvPr id="30" name="内容占位符 6">
            <a:extLst>
              <a:ext uri="{FF2B5EF4-FFF2-40B4-BE49-F238E27FC236}">
                <a16:creationId xmlns:a16="http://schemas.microsoft.com/office/drawing/2014/main" id="{D8945FAD-56B0-4B6C-87B9-C8E33245EB24}"/>
              </a:ext>
            </a:extLst>
          </p:cNvPr>
          <p:cNvSpPr txBox="1">
            <a:spLocks/>
          </p:cNvSpPr>
          <p:nvPr/>
        </p:nvSpPr>
        <p:spPr>
          <a:xfrm>
            <a:off x="6338170" y="2452474"/>
            <a:ext cx="5814226" cy="4405526"/>
          </a:xfrm>
          <a:prstGeom prst="rect">
            <a:avLst/>
          </a:prstGeom>
        </p:spPr>
        <p:txBody>
          <a:bodyPr lIns="109728" tIns="109728" rIns="109728" bIns="91440"/>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2000" kern="1200" spc="1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800" kern="1200" spc="1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600" kern="1200" spc="1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600" kern="1200" spc="1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600" kern="1200" spc="1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US" altLang="zh-CN" dirty="0">
                <a:latin typeface="Helvetica" panose="020B0604020202020204" pitchFamily="34" charset="0"/>
                <a:cs typeface="Helvetica" panose="020B0604020202020204" pitchFamily="34" charset="0"/>
              </a:rPr>
              <a:t>Growth respiration was calculated by:</a:t>
            </a:r>
          </a:p>
          <a:p>
            <a:r>
              <a:rPr lang="en-US" altLang="zh-CN" dirty="0">
                <a:latin typeface="Helvetica" panose="020B0604020202020204" pitchFamily="34" charset="0"/>
                <a:cs typeface="Helvetica" panose="020B0604020202020204" pitchFamily="34" charset="0"/>
              </a:rPr>
              <a:t>Partitioning biomass over organs</a:t>
            </a:r>
          </a:p>
          <a:p>
            <a:r>
              <a:rPr lang="en-US" altLang="zh-CN" dirty="0">
                <a:latin typeface="Helvetica" panose="020B0604020202020204" pitchFamily="34" charset="0"/>
                <a:cs typeface="Helvetica" panose="020B0604020202020204" pitchFamily="34" charset="0"/>
              </a:rPr>
              <a:t>Conversion coefficient per plant organ (RMO, RMS, RML, RMR)</a:t>
            </a:r>
          </a:p>
        </p:txBody>
      </p:sp>
      <p:sp>
        <p:nvSpPr>
          <p:cNvPr id="31" name="Text Box 7">
            <a:extLst>
              <a:ext uri="{FF2B5EF4-FFF2-40B4-BE49-F238E27FC236}">
                <a16:creationId xmlns:a16="http://schemas.microsoft.com/office/drawing/2014/main" id="{CE2E6BCE-F09B-4405-BEE2-2EEB61BECD40}"/>
              </a:ext>
            </a:extLst>
          </p:cNvPr>
          <p:cNvSpPr txBox="1">
            <a:spLocks noChangeArrowheads="1"/>
          </p:cNvSpPr>
          <p:nvPr/>
        </p:nvSpPr>
        <p:spPr bwMode="auto">
          <a:xfrm>
            <a:off x="6403855" y="4449401"/>
            <a:ext cx="374528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Controlling WOFOST parameters:</a:t>
            </a:r>
          </a:p>
          <a:p>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CVO,CSV,CVL,CVR,Q10</a:t>
            </a: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CC2FAC2-EEF9-4FE8-9C0C-3FCECDC73361}"/>
                  </a:ext>
                </a:extLst>
              </p:cNvPr>
              <p:cNvSpPr txBox="1"/>
              <p:nvPr/>
            </p:nvSpPr>
            <p:spPr>
              <a:xfrm>
                <a:off x="2182584" y="6129460"/>
                <a:ext cx="6093912" cy="610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x-IV_mathan" altLang="zh-CN" sz="1800" i="1" smtClean="0">
                              <a:latin typeface="Cambria Math" panose="02040503050406030204" pitchFamily="18" charset="0"/>
                            </a:rPr>
                          </m:ctrlPr>
                        </m:sSubPr>
                        <m:e>
                          <m:r>
                            <a:rPr lang="x-IV_mathan" altLang="zh-CN" sz="1800">
                              <a:latin typeface="Cambria Math" panose="02040503050406030204" pitchFamily="18" charset="0"/>
                            </a:rPr>
                            <m:t>𝑅</m:t>
                          </m:r>
                        </m:e>
                        <m:sub>
                          <m:r>
                            <a:rPr lang="x-IV_mathan" altLang="zh-CN" sz="1800">
                              <a:latin typeface="Cambria Math" panose="02040503050406030204" pitchFamily="18" charset="0"/>
                            </a:rPr>
                            <m:t>𝑚</m:t>
                          </m:r>
                          <m:r>
                            <a:rPr lang="x-IV_mathan" altLang="zh-CN" sz="1800">
                              <a:latin typeface="Cambria Math" panose="02040503050406030204" pitchFamily="18" charset="0"/>
                            </a:rPr>
                            <m:t>,</m:t>
                          </m:r>
                          <m:r>
                            <a:rPr lang="x-IV_mathan" altLang="zh-CN" sz="1800">
                              <a:latin typeface="Cambria Math" panose="02040503050406030204" pitchFamily="18" charset="0"/>
                            </a:rPr>
                            <m:t>𝑇</m:t>
                          </m:r>
                        </m:sub>
                      </m:sSub>
                      <m:r>
                        <a:rPr lang="x-IV_mathan" altLang="zh-CN" sz="1800">
                          <a:latin typeface="Cambria Math" panose="02040503050406030204" pitchFamily="18" charset="0"/>
                        </a:rPr>
                        <m:t>=</m:t>
                      </m:r>
                      <m:sSub>
                        <m:sSubPr>
                          <m:ctrlPr>
                            <a:rPr lang="x-IV_mathan" altLang="zh-CN" sz="1800" i="1">
                              <a:latin typeface="Cambria Math" panose="02040503050406030204" pitchFamily="18" charset="0"/>
                            </a:rPr>
                          </m:ctrlPr>
                        </m:sSubPr>
                        <m:e>
                          <m:r>
                            <a:rPr lang="x-IV_mathan" altLang="zh-CN" sz="1800">
                              <a:latin typeface="Cambria Math" panose="02040503050406030204" pitchFamily="18" charset="0"/>
                            </a:rPr>
                            <m:t>𝑅</m:t>
                          </m:r>
                        </m:e>
                        <m:sub>
                          <m:r>
                            <a:rPr lang="x-IV_mathan" altLang="zh-CN" sz="1800">
                              <a:latin typeface="Cambria Math" panose="02040503050406030204" pitchFamily="18" charset="0"/>
                            </a:rPr>
                            <m:t>𝑚</m:t>
                          </m:r>
                          <m:r>
                            <a:rPr lang="x-IV_mathan" altLang="zh-CN" sz="1800">
                              <a:latin typeface="Cambria Math" panose="02040503050406030204" pitchFamily="18" charset="0"/>
                            </a:rPr>
                            <m:t>,</m:t>
                          </m:r>
                          <m:r>
                            <a:rPr lang="x-IV_mathan" altLang="zh-CN" sz="1800">
                              <a:latin typeface="Cambria Math" panose="02040503050406030204" pitchFamily="18" charset="0"/>
                            </a:rPr>
                            <m:t>𝑟</m:t>
                          </m:r>
                        </m:sub>
                      </m:sSub>
                      <m:sSub>
                        <m:sSubPr>
                          <m:ctrlPr>
                            <a:rPr lang="x-IV_mathan" altLang="zh-CN" sz="1800" i="1">
                              <a:latin typeface="Cambria Math" panose="02040503050406030204" pitchFamily="18" charset="0"/>
                            </a:rPr>
                          </m:ctrlPr>
                        </m:sSubPr>
                        <m:e>
                          <m:r>
                            <a:rPr lang="x-IV_mathan" altLang="zh-CN" sz="1800">
                              <a:latin typeface="Cambria Math" panose="02040503050406030204" pitchFamily="18" charset="0"/>
                            </a:rPr>
                            <m:t>𝑄</m:t>
                          </m:r>
                        </m:e>
                        <m:sub>
                          <m:r>
                            <a:rPr lang="x-IV_mathan" altLang="zh-CN" sz="1800">
                              <a:latin typeface="Cambria Math" panose="02040503050406030204" pitchFamily="18" charset="0"/>
                            </a:rPr>
                            <m:t>10</m:t>
                          </m:r>
                        </m:sub>
                      </m:sSub>
                      <m:f>
                        <m:fPr>
                          <m:ctrlPr>
                            <a:rPr lang="x-IV_mathan" altLang="zh-CN" sz="1800" i="1">
                              <a:latin typeface="Cambria Math" panose="02040503050406030204" pitchFamily="18" charset="0"/>
                            </a:rPr>
                          </m:ctrlPr>
                        </m:fPr>
                        <m:num>
                          <m:r>
                            <a:rPr lang="x-IV_mathan" altLang="zh-CN" sz="1800">
                              <a:latin typeface="Cambria Math" panose="02040503050406030204" pitchFamily="18" charset="0"/>
                            </a:rPr>
                            <m:t>𝑇</m:t>
                          </m:r>
                          <m:r>
                            <a:rPr lang="x-IV_mathan" altLang="zh-CN" sz="1800">
                              <a:latin typeface="Cambria Math" panose="02040503050406030204" pitchFamily="18" charset="0"/>
                            </a:rPr>
                            <m:t>−</m:t>
                          </m:r>
                          <m:sSub>
                            <m:sSubPr>
                              <m:ctrlPr>
                                <a:rPr lang="x-IV_mathan" altLang="zh-CN" sz="1800" i="1">
                                  <a:latin typeface="Cambria Math" panose="02040503050406030204" pitchFamily="18" charset="0"/>
                                </a:rPr>
                              </m:ctrlPr>
                            </m:sSubPr>
                            <m:e>
                              <m:r>
                                <a:rPr lang="x-IV_mathan" altLang="zh-CN" sz="1800">
                                  <a:latin typeface="Cambria Math" panose="02040503050406030204" pitchFamily="18" charset="0"/>
                                </a:rPr>
                                <m:t>𝑇</m:t>
                              </m:r>
                            </m:e>
                            <m:sub>
                              <m:r>
                                <a:rPr lang="x-IV_mathan" altLang="zh-CN" sz="1800">
                                  <a:latin typeface="Cambria Math" panose="02040503050406030204" pitchFamily="18" charset="0"/>
                                </a:rPr>
                                <m:t>𝑟</m:t>
                              </m:r>
                            </m:sub>
                          </m:sSub>
                        </m:num>
                        <m:den>
                          <m:r>
                            <a:rPr lang="x-IV_mathan" altLang="zh-CN" sz="1800">
                              <a:latin typeface="Cambria Math" panose="02040503050406030204" pitchFamily="18" charset="0"/>
                            </a:rPr>
                            <m:t>10</m:t>
                          </m:r>
                        </m:den>
                      </m:f>
                    </m:oMath>
                  </m:oMathPara>
                </a14:m>
                <a:endParaRPr lang="zh-CN" altLang="en-US" dirty="0"/>
              </a:p>
            </p:txBody>
          </p:sp>
        </mc:Choice>
        <mc:Fallback xmlns="">
          <p:sp>
            <p:nvSpPr>
              <p:cNvPr id="32" name="文本框 31">
                <a:extLst>
                  <a:ext uri="{FF2B5EF4-FFF2-40B4-BE49-F238E27FC236}">
                    <a16:creationId xmlns:a16="http://schemas.microsoft.com/office/drawing/2014/main" id="{3CC2FAC2-EEF9-4FE8-9C0C-3FCECDC73361}"/>
                  </a:ext>
                </a:extLst>
              </p:cNvPr>
              <p:cNvSpPr txBox="1">
                <a:spLocks noRot="1" noChangeAspect="1" noMove="1" noResize="1" noEditPoints="1" noAdjustHandles="1" noChangeArrowheads="1" noChangeShapeType="1" noTextEdit="1"/>
              </p:cNvSpPr>
              <p:nvPr/>
            </p:nvSpPr>
            <p:spPr>
              <a:xfrm>
                <a:off x="2182584" y="6129460"/>
                <a:ext cx="6093912" cy="61087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802FB7E2-7BAE-4A77-B201-D3CC796C65F2}"/>
                  </a:ext>
                </a:extLst>
              </p:cNvPr>
              <p:cNvSpPr txBox="1"/>
              <p:nvPr/>
            </p:nvSpPr>
            <p:spPr>
              <a:xfrm>
                <a:off x="5539621" y="5411012"/>
                <a:ext cx="6093912"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x-IV_mathan" altLang="zh-CN" sz="1800" i="1" smtClean="0">
                              <a:latin typeface="Cambria Math" panose="02040503050406030204" pitchFamily="18" charset="0"/>
                            </a:rPr>
                          </m:ctrlPr>
                        </m:sSubPr>
                        <m:e>
                          <m:r>
                            <a:rPr lang="x-IV_mathan" altLang="zh-CN" sz="1800">
                              <a:latin typeface="Cambria Math" panose="02040503050406030204" pitchFamily="18" charset="0"/>
                            </a:rPr>
                            <m:t>𝑅</m:t>
                          </m:r>
                        </m:e>
                        <m:sub>
                          <m:r>
                            <a:rPr lang="en-US" altLang="zh-CN" sz="1800" i="1">
                              <a:latin typeface="Cambria Math" panose="02040503050406030204" pitchFamily="18" charset="0"/>
                            </a:rPr>
                            <m:t>𝑔</m:t>
                          </m:r>
                        </m:sub>
                      </m:sSub>
                      <m:r>
                        <a:rPr lang="x-IV_mathan" altLang="zh-CN" sz="1800">
                          <a:latin typeface="Cambria Math" panose="02040503050406030204" pitchFamily="18" charset="0"/>
                        </a:rPr>
                        <m:t>=</m:t>
                      </m:r>
                      <m:sSub>
                        <m:sSubPr>
                          <m:ctrlPr>
                            <a:rPr lang="x-IV_mathan" altLang="zh-CN" sz="1800" i="1">
                              <a:latin typeface="Cambria Math" panose="02040503050406030204" pitchFamily="18" charset="0"/>
                            </a:rPr>
                          </m:ctrlPr>
                        </m:sSubPr>
                        <m:e>
                          <m:r>
                            <a:rPr lang="en-US" altLang="zh-CN" sz="1800">
                              <a:latin typeface="Cambria Math" panose="02040503050406030204" pitchFamily="18" charset="0"/>
                            </a:rPr>
                            <m:t>(1−</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𝐶</m:t>
                              </m:r>
                            </m:e>
                            <m:sub>
                              <m:r>
                                <a:rPr lang="en-US" altLang="zh-CN" sz="1800" i="1">
                                  <a:latin typeface="Cambria Math" panose="02040503050406030204" pitchFamily="18" charset="0"/>
                                </a:rPr>
                                <m:t>𝑒</m:t>
                              </m:r>
                            </m:sub>
                          </m:sSub>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𝑑</m:t>
                              </m:r>
                            </m:sub>
                          </m:sSub>
                          <m:r>
                            <a:rPr lang="en-US" altLang="zh-CN" sz="1800">
                              <a:latin typeface="Cambria Math" panose="02040503050406030204" pitchFamily="18" charset="0"/>
                            </a:rPr>
                            <m:t>−</m:t>
                          </m:r>
                          <m:r>
                            <a:rPr lang="x-IV_mathan" altLang="zh-CN" sz="1800">
                              <a:latin typeface="Cambria Math" panose="02040503050406030204" pitchFamily="18" charset="0"/>
                            </a:rPr>
                            <m:t>𝑅</m:t>
                          </m:r>
                        </m:e>
                        <m:sub>
                          <m:r>
                            <a:rPr lang="x-IV_mathan" altLang="zh-CN" sz="1800">
                              <a:latin typeface="Cambria Math" panose="02040503050406030204" pitchFamily="18" charset="0"/>
                            </a:rPr>
                            <m:t>𝑚</m:t>
                          </m:r>
                          <m:r>
                            <a:rPr lang="x-IV_mathan" altLang="zh-CN" sz="1800">
                              <a:latin typeface="Cambria Math" panose="02040503050406030204" pitchFamily="18" charset="0"/>
                            </a:rPr>
                            <m:t>,</m:t>
                          </m:r>
                          <m:r>
                            <a:rPr lang="en-US" altLang="zh-CN" sz="1800" i="1">
                              <a:latin typeface="Cambria Math" panose="02040503050406030204" pitchFamily="18" charset="0"/>
                            </a:rPr>
                            <m:t>𝑇</m:t>
                          </m:r>
                        </m:sub>
                      </m:sSub>
                      <m:r>
                        <a:rPr lang="en-US" altLang="zh-CN" sz="1800" i="1">
                          <a:latin typeface="Cambria Math" panose="02040503050406030204" pitchFamily="18" charset="0"/>
                        </a:rPr>
                        <m:t>)</m:t>
                      </m:r>
                    </m:oMath>
                  </m:oMathPara>
                </a14:m>
                <a:endParaRPr lang="zh-CN" altLang="en-US" dirty="0"/>
              </a:p>
            </p:txBody>
          </p:sp>
        </mc:Choice>
        <mc:Fallback xmlns="">
          <p:sp>
            <p:nvSpPr>
              <p:cNvPr id="33" name="文本框 32">
                <a:extLst>
                  <a:ext uri="{FF2B5EF4-FFF2-40B4-BE49-F238E27FC236}">
                    <a16:creationId xmlns:a16="http://schemas.microsoft.com/office/drawing/2014/main" id="{802FB7E2-7BAE-4A77-B201-D3CC796C65F2}"/>
                  </a:ext>
                </a:extLst>
              </p:cNvPr>
              <p:cNvSpPr txBox="1">
                <a:spLocks noRot="1" noChangeAspect="1" noMove="1" noResize="1" noEditPoints="1" noAdjustHandles="1" noChangeArrowheads="1" noChangeShapeType="1" noTextEdit="1"/>
              </p:cNvSpPr>
              <p:nvPr/>
            </p:nvSpPr>
            <p:spPr>
              <a:xfrm>
                <a:off x="5539621" y="5411012"/>
                <a:ext cx="6093912" cy="391902"/>
              </a:xfrm>
              <a:prstGeom prst="rect">
                <a:avLst/>
              </a:prstGeom>
              <a:blipFill>
                <a:blip r:embed="rId4"/>
                <a:stretch>
                  <a:fillRect b="-78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0432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523944" y="2452474"/>
            <a:ext cx="5814226" cy="4405526"/>
          </a:xfrm>
        </p:spPr>
        <p:txBody>
          <a:bodyPr/>
          <a:lstStyle/>
          <a:p>
            <a:pPr marL="0" indent="0">
              <a:buNone/>
            </a:pPr>
            <a:r>
              <a:rPr lang="en-US" altLang="zh-CN" dirty="0">
                <a:latin typeface="Helvetica" panose="020B0604020202020204" pitchFamily="34" charset="0"/>
                <a:cs typeface="Helvetica" panose="020B0604020202020204" pitchFamily="34" charset="0"/>
              </a:rPr>
              <a:t>Two stage partitioning in WOFOST:</a:t>
            </a:r>
          </a:p>
          <a:p>
            <a:r>
              <a:rPr lang="en-US" altLang="zh-CN" dirty="0">
                <a:latin typeface="Helvetica" panose="020B0604020202020204" pitchFamily="34" charset="0"/>
                <a:cs typeface="Helvetica" panose="020B0604020202020204" pitchFamily="34" charset="0"/>
              </a:rPr>
              <a:t>Below-ground e.g. roots (FRTB)</a:t>
            </a:r>
          </a:p>
          <a:p>
            <a:r>
              <a:rPr lang="en-US" altLang="zh-CN" dirty="0">
                <a:latin typeface="Helvetica" panose="020B0604020202020204" pitchFamily="34" charset="0"/>
                <a:cs typeface="Helvetica" panose="020B0604020202020204" pitchFamily="34" charset="0"/>
              </a:rPr>
              <a:t>Above-ground (1 – FRTB): must add up to 1.0</a:t>
            </a:r>
          </a:p>
          <a:p>
            <a:pPr marL="274320" lvl="1" indent="0">
              <a:buNone/>
            </a:pPr>
            <a:r>
              <a:rPr lang="en-US" altLang="zh-CN" dirty="0">
                <a:latin typeface="Helvetica" panose="020B0604020202020204" pitchFamily="34" charset="0"/>
                <a:cs typeface="Helvetica" panose="020B0604020202020204" pitchFamily="34" charset="0"/>
              </a:rPr>
              <a:t>• Leaves (FLTB)</a:t>
            </a:r>
          </a:p>
          <a:p>
            <a:pPr marL="274320" lvl="1" indent="0">
              <a:buNone/>
            </a:pPr>
            <a:r>
              <a:rPr lang="en-US" altLang="zh-CN" dirty="0">
                <a:latin typeface="Helvetica" panose="020B0604020202020204" pitchFamily="34" charset="0"/>
                <a:cs typeface="Helvetica" panose="020B0604020202020204" pitchFamily="34" charset="0"/>
              </a:rPr>
              <a:t>• Stems (FSTB)</a:t>
            </a:r>
          </a:p>
          <a:p>
            <a:pPr marL="274320" lvl="1" indent="0">
              <a:buNone/>
            </a:pPr>
            <a:r>
              <a:rPr lang="en-US" altLang="zh-CN" dirty="0">
                <a:latin typeface="Helvetica" panose="020B0604020202020204" pitchFamily="34" charset="0"/>
                <a:cs typeface="Helvetica" panose="020B0604020202020204" pitchFamily="34" charset="0"/>
              </a:rPr>
              <a:t>• Storage organs (FOTB)</a:t>
            </a:r>
            <a:endParaRPr lang="zh-CN" altLang="en-US" dirty="0">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 </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Partitioning </a:t>
            </a:r>
          </a:p>
        </p:txBody>
      </p:sp>
      <p:sp>
        <p:nvSpPr>
          <p:cNvPr id="27" name="Text Box 7">
            <a:extLst>
              <a:ext uri="{FF2B5EF4-FFF2-40B4-BE49-F238E27FC236}">
                <a16:creationId xmlns:a16="http://schemas.microsoft.com/office/drawing/2014/main" id="{C28DF87C-B85A-4651-86A5-69CB4A456CDC}"/>
              </a:ext>
            </a:extLst>
          </p:cNvPr>
          <p:cNvSpPr txBox="1">
            <a:spLocks noChangeArrowheads="1"/>
          </p:cNvSpPr>
          <p:nvPr/>
        </p:nvSpPr>
        <p:spPr bwMode="auto">
          <a:xfrm>
            <a:off x="800992" y="5789903"/>
            <a:ext cx="3745282" cy="72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Controlling WOFOST parameters:</a:t>
            </a:r>
          </a:p>
          <a:p>
            <a:pPr marL="357188">
              <a:lnSpc>
                <a:spcPts val="1900"/>
              </a:lnSpc>
              <a:spcBef>
                <a:spcPts val="600"/>
              </a:spcBef>
            </a:pPr>
            <a:r>
              <a:rPr lang="en-US" altLang="zh-CN" sz="2000" dirty="0">
                <a:solidFill>
                  <a:srgbClr val="FF6600"/>
                </a:solidFill>
                <a:latin typeface="Times New Roman" panose="02020603050405020304" pitchFamily="18" charset="0"/>
                <a:cs typeface="Times New Roman" panose="02020603050405020304" pitchFamily="18" charset="0"/>
              </a:rPr>
              <a:t>FRTB, FSTB, FLTB, FOTB</a:t>
            </a:r>
          </a:p>
        </p:txBody>
      </p:sp>
      <p:sp>
        <p:nvSpPr>
          <p:cNvPr id="5" name="Rectangle 1">
            <a:extLst>
              <a:ext uri="{FF2B5EF4-FFF2-40B4-BE49-F238E27FC236}">
                <a16:creationId xmlns:a16="http://schemas.microsoft.com/office/drawing/2014/main" id="{A7DDD77A-1CCD-4F55-AAA2-3E2FDFBEA6EC}"/>
              </a:ext>
            </a:extLst>
          </p:cNvPr>
          <p:cNvSpPr>
            <a:spLocks noChangeArrowheads="1"/>
          </p:cNvSpPr>
          <p:nvPr/>
        </p:nvSpPr>
        <p:spPr bwMode="auto">
          <a:xfrm>
            <a:off x="5100638"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 name="文本框 27">
            <a:extLst>
              <a:ext uri="{FF2B5EF4-FFF2-40B4-BE49-F238E27FC236}">
                <a16:creationId xmlns:a16="http://schemas.microsoft.com/office/drawing/2014/main" id="{7DA10C5A-1A60-4748-B967-83A4DB22A60F}"/>
              </a:ext>
            </a:extLst>
          </p:cNvPr>
          <p:cNvSpPr txBox="1"/>
          <p:nvPr/>
        </p:nvSpPr>
        <p:spPr>
          <a:xfrm>
            <a:off x="576071" y="1174864"/>
            <a:ext cx="10133681" cy="830997"/>
          </a:xfrm>
          <a:prstGeom prst="rect">
            <a:avLst/>
          </a:prstGeom>
          <a:noFill/>
        </p:spPr>
        <p:txBody>
          <a:bodyPr wrap="square">
            <a:spAutoFit/>
          </a:bodyPr>
          <a:lstStyle/>
          <a:p>
            <a:pPr marL="0" indent="0">
              <a:buNone/>
            </a:pPr>
            <a:r>
              <a:rPr lang="en-US" altLang="zh-CN" sz="2400" dirty="0">
                <a:latin typeface="Helvetica" panose="020B0604020202020204" pitchFamily="34" charset="0"/>
                <a:cs typeface="Helvetica" panose="020B0604020202020204" pitchFamily="34" charset="0"/>
              </a:rPr>
              <a:t>Assimilates are distributed over different plant organs after respiration. It depend on development stage.</a:t>
            </a:r>
          </a:p>
        </p:txBody>
      </p:sp>
      <p:pic>
        <p:nvPicPr>
          <p:cNvPr id="3" name="图片 2">
            <a:extLst>
              <a:ext uri="{FF2B5EF4-FFF2-40B4-BE49-F238E27FC236}">
                <a16:creationId xmlns:a16="http://schemas.microsoft.com/office/drawing/2014/main" id="{B42A8F86-73B2-41ED-A382-668CA0BAEE68}"/>
              </a:ext>
            </a:extLst>
          </p:cNvPr>
          <p:cNvPicPr>
            <a:picLocks noChangeAspect="1"/>
          </p:cNvPicPr>
          <p:nvPr/>
        </p:nvPicPr>
        <p:blipFill>
          <a:blip r:embed="rId3"/>
          <a:stretch>
            <a:fillRect/>
          </a:stretch>
        </p:blipFill>
        <p:spPr>
          <a:xfrm>
            <a:off x="6096001" y="2130640"/>
            <a:ext cx="6096000" cy="4727359"/>
          </a:xfrm>
          <a:prstGeom prst="rect">
            <a:avLst/>
          </a:prstGeom>
        </p:spPr>
      </p:pic>
    </p:spTree>
    <p:extLst>
      <p:ext uri="{BB962C8B-B14F-4D97-AF65-F5344CB8AC3E}">
        <p14:creationId xmlns:p14="http://schemas.microsoft.com/office/powerpoint/2010/main" val="454112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p:txBody>
          <a:bodyPr/>
          <a:lstStyle/>
          <a:p>
            <a:r>
              <a:rPr lang="en-US" altLang="zh-CN" sz="3200" dirty="0"/>
              <a:t>Introduction of Crop Model</a:t>
            </a:r>
          </a:p>
          <a:p>
            <a:r>
              <a:rPr lang="en-US" altLang="zh-CN" sz="3200" dirty="0"/>
              <a:t>Principles of WOFOST model</a:t>
            </a:r>
          </a:p>
          <a:p>
            <a:r>
              <a:rPr lang="en-US" altLang="zh-CN" sz="3200" dirty="0"/>
              <a:t>Application of WOFOST</a:t>
            </a:r>
          </a:p>
          <a:p>
            <a:r>
              <a:rPr lang="en-US" altLang="zh-CN" sz="3200" dirty="0"/>
              <a:t>WOFOST Ensemble and Yield Map Generation</a:t>
            </a:r>
            <a:endParaRPr lang="zh-CN" altLang="en-US" sz="3200" dirty="0"/>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8" y="347387"/>
            <a:ext cx="4603033"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Outlines</a:t>
            </a:r>
            <a:endParaRPr lang="zh-CN" altLang="en-US" sz="4000" b="1" dirty="0">
              <a:solidFill>
                <a:schemeClr val="bg1"/>
              </a:solidFill>
              <a:latin typeface="Helvetica"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056459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523944" y="1522251"/>
            <a:ext cx="10474493" cy="4405526"/>
          </a:xfrm>
        </p:spPr>
        <p:txBody>
          <a:bodyPr/>
          <a:lstStyle/>
          <a:p>
            <a:r>
              <a:rPr lang="en-US" altLang="zh-CN" dirty="0">
                <a:latin typeface="Helvetica" panose="020B0604020202020204" pitchFamily="34" charset="0"/>
                <a:cs typeface="Helvetica" panose="020B0604020202020204" pitchFamily="34" charset="0"/>
              </a:rPr>
              <a:t>Leaf growth:</a:t>
            </a:r>
          </a:p>
          <a:p>
            <a:pPr lvl="1"/>
            <a:r>
              <a:rPr lang="en-US" altLang="zh-CN" sz="2000" dirty="0">
                <a:latin typeface="Helvetica" panose="020B0604020202020204" pitchFamily="34" charset="0"/>
                <a:cs typeface="Helvetica" panose="020B0604020202020204" pitchFamily="34" charset="0"/>
              </a:rPr>
              <a:t>Driven by increase in leaf biomass</a:t>
            </a:r>
          </a:p>
          <a:p>
            <a:pPr lvl="1"/>
            <a:r>
              <a:rPr lang="en-US" altLang="zh-CN" sz="2000" dirty="0">
                <a:latin typeface="Helvetica" panose="020B0604020202020204" pitchFamily="34" charset="0"/>
                <a:cs typeface="Helvetica" panose="020B0604020202020204" pitchFamily="34" charset="0"/>
              </a:rPr>
              <a:t>Conversion to leaf area through specific leaf area (SLA = m2 of leaf per kg biomass)</a:t>
            </a:r>
          </a:p>
          <a:p>
            <a:pPr lvl="1"/>
            <a:r>
              <a:rPr lang="en-US" altLang="zh-CN" sz="2000" dirty="0">
                <a:latin typeface="Helvetica" panose="020B0604020202020204" pitchFamily="34" charset="0"/>
                <a:cs typeface="Helvetica" panose="020B0604020202020204" pitchFamily="34" charset="0"/>
              </a:rPr>
              <a:t>Leaf area growth can be source or sink-limited</a:t>
            </a:r>
          </a:p>
          <a:p>
            <a:r>
              <a:rPr lang="en-US" altLang="zh-CN" dirty="0">
                <a:latin typeface="Helvetica" panose="020B0604020202020204" pitchFamily="34" charset="0"/>
                <a:cs typeface="Helvetica" panose="020B0604020202020204" pitchFamily="34" charset="0"/>
              </a:rPr>
              <a:t>Leaf decline (senescence):</a:t>
            </a:r>
          </a:p>
          <a:p>
            <a:pPr lvl="1"/>
            <a:r>
              <a:rPr lang="en-US" altLang="zh-CN" sz="2000" dirty="0">
                <a:latin typeface="Helvetica" panose="020B0604020202020204" pitchFamily="34" charset="0"/>
                <a:cs typeface="Helvetica" panose="020B0604020202020204" pitchFamily="34" charset="0"/>
              </a:rPr>
              <a:t>Aging of leaves</a:t>
            </a:r>
          </a:p>
          <a:p>
            <a:pPr lvl="1"/>
            <a:r>
              <a:rPr lang="en-US" altLang="zh-CN" sz="2000" dirty="0">
                <a:latin typeface="Helvetica" panose="020B0604020202020204" pitchFamily="34" charset="0"/>
                <a:cs typeface="Helvetica" panose="020B0604020202020204" pitchFamily="34" charset="0"/>
              </a:rPr>
              <a:t>Drought stress or self-shading</a:t>
            </a:r>
          </a:p>
          <a:p>
            <a:r>
              <a:rPr lang="en-US" altLang="zh-CN" dirty="0">
                <a:latin typeface="Helvetica" panose="020B0604020202020204" pitchFamily="34" charset="0"/>
                <a:cs typeface="Helvetica" panose="020B0604020202020204" pitchFamily="34" charset="0"/>
              </a:rPr>
              <a:t>Stems and pods can also contribute to the leaf area</a:t>
            </a:r>
          </a:p>
          <a:p>
            <a:r>
              <a:rPr lang="en-US" altLang="zh-CN" dirty="0">
                <a:latin typeface="Helvetica" panose="020B0604020202020204" pitchFamily="34" charset="0"/>
                <a:cs typeface="Helvetica" panose="020B0604020202020204" pitchFamily="34" charset="0"/>
              </a:rPr>
              <a:t>Requires book-keeping of leaf age classes for biomass, SLA and leaf age!</a:t>
            </a:r>
            <a:endParaRPr lang="zh-CN" altLang="en-US" dirty="0">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3600" b="1" dirty="0">
                <a:solidFill>
                  <a:schemeClr val="bg1"/>
                </a:solidFill>
                <a:latin typeface="Helvetica" panose="020B0604020202020204" pitchFamily="34" charset="0"/>
                <a:ea typeface="黑体" panose="02010609060101010101" pitchFamily="49" charset="-122"/>
              </a:rPr>
              <a:t>Princi</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3600" b="1" dirty="0">
                <a:solidFill>
                  <a:schemeClr val="bg1"/>
                </a:solidFill>
                <a:latin typeface="Helvetica" panose="020B0604020202020204" pitchFamily="34" charset="0"/>
                <a:ea typeface="黑体" panose="02010609060101010101" pitchFamily="49" charset="-122"/>
              </a:rPr>
              <a:t>les of WOFOST : </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Leaf area dynamics </a:t>
            </a:r>
          </a:p>
        </p:txBody>
      </p:sp>
      <p:sp>
        <p:nvSpPr>
          <p:cNvPr id="5" name="Rectangle 1">
            <a:extLst>
              <a:ext uri="{FF2B5EF4-FFF2-40B4-BE49-F238E27FC236}">
                <a16:creationId xmlns:a16="http://schemas.microsoft.com/office/drawing/2014/main" id="{A7DDD77A-1CCD-4F55-AAA2-3E2FDFBEA6EC}"/>
              </a:ext>
            </a:extLst>
          </p:cNvPr>
          <p:cNvSpPr>
            <a:spLocks noChangeArrowheads="1"/>
          </p:cNvSpPr>
          <p:nvPr/>
        </p:nvSpPr>
        <p:spPr bwMode="auto">
          <a:xfrm>
            <a:off x="5100638"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9974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523944" y="1522251"/>
                <a:ext cx="10474493" cy="4405526"/>
              </a:xfrm>
            </p:spPr>
            <p:txBody>
              <a:bodyPr/>
              <a:lstStyle/>
              <a:p>
                <a:r>
                  <a:rPr lang="en-US" altLang="zh-CN" dirty="0">
                    <a:latin typeface="Helvetica" panose="020B0604020202020204" pitchFamily="34" charset="0"/>
                    <a:cs typeface="Helvetica" panose="020B0604020202020204" pitchFamily="34" charset="0"/>
                  </a:rPr>
                  <a:t>Early crop canopy growth: </a:t>
                </a:r>
              </a:p>
              <a:p>
                <a:pPr lvl="1"/>
                <a:r>
                  <a:rPr lang="en-US" altLang="zh-CN" dirty="0">
                    <a:latin typeface="Helvetica" panose="020B0604020202020204" pitchFamily="34" charset="0"/>
                    <a:cs typeface="Helvetica" panose="020B0604020202020204" pitchFamily="34" charset="0"/>
                  </a:rPr>
                  <a:t>Sink or source limited (limited by exponential growth rate LAI)</a:t>
                </a:r>
              </a:p>
              <a:p>
                <a:pPr lvl="1"/>
                <a:r>
                  <a:rPr lang="en-US" altLang="zh-CN" dirty="0">
                    <a:latin typeface="Helvetica" panose="020B0604020202020204" pitchFamily="34" charset="0"/>
                    <a:cs typeface="Helvetica" panose="020B0604020202020204" pitchFamily="34" charset="0"/>
                  </a:rPr>
                  <a:t>SLA function of DVS</a:t>
                </a:r>
              </a:p>
              <a:p>
                <a:pPr lvl="1"/>
                <a:r>
                  <a:rPr lang="en-US" altLang="zh-CN" dirty="0">
                    <a:latin typeface="Helvetica" panose="020B0604020202020204" pitchFamily="34" charset="0"/>
                    <a:cs typeface="Helvetica" panose="020B0604020202020204" pitchFamily="34" charset="0"/>
                  </a:rPr>
                  <a:t>SLA adjusted to keep leaf growth &lt;= exponential growth rate</a:t>
                </a:r>
              </a:p>
              <a:p>
                <a:pPr marL="274320" lvl="1" indent="0">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𝐿</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𝐿𝐴𝐼</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𝐿𝐴𝐼</m:t>
                          </m:r>
                        </m:e>
                        <m:sub>
                          <m:r>
                            <a:rPr lang="en-US" altLang="zh-CN" sz="1800" i="1">
                              <a:latin typeface="Cambria Math" panose="02040503050406030204" pitchFamily="18" charset="0"/>
                            </a:rPr>
                            <m:t>𝑡</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𝑅𝐺𝑅𝐿𝐴𝐼</m:t>
                      </m:r>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𝑒</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𝑡</m:t>
                      </m:r>
                    </m:oMath>
                  </m:oMathPara>
                </a14:m>
                <a:endParaRPr lang="en-US" altLang="zh-CN" dirty="0">
                  <a:latin typeface="Helvetica" panose="020B0604020202020204" pitchFamily="34" charset="0"/>
                  <a:cs typeface="Helvetica" panose="020B0604020202020204" pitchFamily="34" charset="0"/>
                </a:endParaRPr>
              </a:p>
              <a:p>
                <a:r>
                  <a:rPr lang="en-US" altLang="zh-CN" dirty="0">
                    <a:latin typeface="Helvetica" panose="020B0604020202020204" pitchFamily="34" charset="0"/>
                    <a:cs typeface="Helvetica" panose="020B0604020202020204" pitchFamily="34" charset="0"/>
                  </a:rPr>
                  <a:t>Mature crop canopy growth:</a:t>
                </a:r>
              </a:p>
              <a:p>
                <a:pPr lvl="1"/>
                <a:r>
                  <a:rPr lang="en-US" altLang="zh-CN" dirty="0">
                    <a:latin typeface="Helvetica" panose="020B0604020202020204" pitchFamily="34" charset="0"/>
                    <a:cs typeface="Helvetica" panose="020B0604020202020204" pitchFamily="34" charset="0"/>
                  </a:rPr>
                  <a:t>Source limited growth (leaf biomass increase)</a:t>
                </a:r>
              </a:p>
              <a:p>
                <a:pPr lvl="1"/>
                <a:r>
                  <a:rPr lang="en-US" altLang="zh-CN" dirty="0">
                    <a:latin typeface="Helvetica" panose="020B0604020202020204" pitchFamily="34" charset="0"/>
                    <a:cs typeface="Helvetica" panose="020B0604020202020204" pitchFamily="34" charset="0"/>
                  </a:rPr>
                  <a:t>SLA function of DVS</a:t>
                </a:r>
              </a:p>
              <a:p>
                <a:pPr marL="274320" lvl="1" indent="0">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𝐿</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𝐿𝐴𝐼</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r>
                        <a:rPr lang="en-US" altLang="zh-CN" sz="1800" i="1">
                          <a:latin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𝑊𝑛</m:t>
                          </m:r>
                        </m:e>
                        <m:sub>
                          <m:r>
                            <a:rPr lang="en-US" altLang="zh-CN" sz="1800" i="1">
                              <a:latin typeface="Cambria Math" panose="02040503050406030204" pitchFamily="18" charset="0"/>
                              <a:ea typeface="Cambria Math" panose="02040503050406030204" pitchFamily="18" charset="0"/>
                            </a:rPr>
                            <m:t>𝑙𝑣</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𝑙𝑎</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𝑡</m:t>
                      </m:r>
                    </m:oMath>
                  </m:oMathPara>
                </a14:m>
                <a:endParaRPr lang="en-US" altLang="zh-CN" sz="1800" dirty="0"/>
              </a:p>
              <a:p>
                <a:pPr marL="274320" lvl="1" indent="0">
                  <a:buNone/>
                </a:pPr>
                <a:endParaRPr lang="zh-CN" altLang="en-US" dirty="0">
                  <a:latin typeface="Helvetica" panose="020B0604020202020204" pitchFamily="34" charset="0"/>
                  <a:cs typeface="Helvetica" panose="020B0604020202020204" pitchFamily="34" charset="0"/>
                </a:endParaRPr>
              </a:p>
            </p:txBody>
          </p:sp>
        </mc:Choice>
        <mc:Fallback xmlns="">
          <p:sp>
            <p:nvSpPr>
              <p:cNvPr id="7" name="内容占位符 6">
                <a:extLst>
                  <a:ext uri="{FF2B5EF4-FFF2-40B4-BE49-F238E27FC236}">
                    <a16:creationId xmlns:a16="http://schemas.microsoft.com/office/drawing/2014/main" id="{9336C7DD-6DA2-49A2-B6C3-0FFE8A65B0CD}"/>
                  </a:ext>
                </a:extLst>
              </p:cNvPr>
              <p:cNvSpPr>
                <a:spLocks noGrp="1" noRot="1" noChangeAspect="1" noMove="1" noResize="1" noEditPoints="1" noAdjustHandles="1" noChangeArrowheads="1" noChangeShapeType="1" noTextEdit="1"/>
              </p:cNvSpPr>
              <p:nvPr>
                <p:ph idx="1"/>
              </p:nvPr>
            </p:nvSpPr>
            <p:spPr>
              <a:xfrm>
                <a:off x="523944" y="1522251"/>
                <a:ext cx="10474493" cy="4405526"/>
              </a:xfrm>
              <a:blipFill>
                <a:blip r:embed="rId2"/>
                <a:stretch>
                  <a:fillRect l="-349"/>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3600" b="1" dirty="0">
                <a:solidFill>
                  <a:schemeClr val="bg1"/>
                </a:solidFill>
                <a:latin typeface="Helvetica" panose="020B0604020202020204" pitchFamily="34" charset="0"/>
                <a:ea typeface="黑体" panose="02010609060101010101" pitchFamily="49" charset="-122"/>
              </a:rPr>
              <a:t>Princi</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3600" b="1" dirty="0">
                <a:solidFill>
                  <a:schemeClr val="bg1"/>
                </a:solidFill>
                <a:latin typeface="Helvetica" panose="020B0604020202020204" pitchFamily="34" charset="0"/>
                <a:ea typeface="黑体" panose="02010609060101010101" pitchFamily="49" charset="-122"/>
              </a:rPr>
              <a:t>les of WOFOST : </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Leaf area dynamics </a:t>
            </a:r>
          </a:p>
        </p:txBody>
      </p:sp>
      <p:sp>
        <p:nvSpPr>
          <p:cNvPr id="5" name="Rectangle 1">
            <a:extLst>
              <a:ext uri="{FF2B5EF4-FFF2-40B4-BE49-F238E27FC236}">
                <a16:creationId xmlns:a16="http://schemas.microsoft.com/office/drawing/2014/main" id="{A7DDD77A-1CCD-4F55-AAA2-3E2FDFBEA6EC}"/>
              </a:ext>
            </a:extLst>
          </p:cNvPr>
          <p:cNvSpPr>
            <a:spLocks noChangeArrowheads="1"/>
          </p:cNvSpPr>
          <p:nvPr/>
        </p:nvSpPr>
        <p:spPr bwMode="auto">
          <a:xfrm>
            <a:off x="5100638"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4" name="图片 13">
            <a:extLst>
              <a:ext uri="{FF2B5EF4-FFF2-40B4-BE49-F238E27FC236}">
                <a16:creationId xmlns:a16="http://schemas.microsoft.com/office/drawing/2014/main" id="{463EB95A-A9B8-48A8-A610-02AD38413B39}"/>
              </a:ext>
            </a:extLst>
          </p:cNvPr>
          <p:cNvPicPr>
            <a:picLocks noChangeAspect="1"/>
          </p:cNvPicPr>
          <p:nvPr/>
        </p:nvPicPr>
        <p:blipFill>
          <a:blip r:embed="rId4" cstate="print"/>
          <a:stretch>
            <a:fillRect/>
          </a:stretch>
        </p:blipFill>
        <p:spPr>
          <a:xfrm>
            <a:off x="7490565" y="3538659"/>
            <a:ext cx="3941250" cy="3319341"/>
          </a:xfrm>
          <a:prstGeom prst="rect">
            <a:avLst/>
          </a:prstGeom>
        </p:spPr>
      </p:pic>
      <p:sp>
        <p:nvSpPr>
          <p:cNvPr id="16" name="文本框 15">
            <a:extLst>
              <a:ext uri="{FF2B5EF4-FFF2-40B4-BE49-F238E27FC236}">
                <a16:creationId xmlns:a16="http://schemas.microsoft.com/office/drawing/2014/main" id="{C6C105DD-8458-4F09-BA48-D9EBBB773ABB}"/>
              </a:ext>
            </a:extLst>
          </p:cNvPr>
          <p:cNvSpPr txBox="1"/>
          <p:nvPr/>
        </p:nvSpPr>
        <p:spPr>
          <a:xfrm>
            <a:off x="10814064" y="6242847"/>
            <a:ext cx="765147" cy="300082"/>
          </a:xfrm>
          <a:prstGeom prst="rect">
            <a:avLst/>
          </a:prstGeom>
          <a:noFill/>
        </p:spPr>
        <p:txBody>
          <a:bodyPr wrap="square" rtlCol="0">
            <a:spAutoFit/>
          </a:bodyPr>
          <a:lstStyle/>
          <a:p>
            <a:r>
              <a:rPr lang="en-US" altLang="zh-CN" sz="1350" dirty="0"/>
              <a:t>DVS</a:t>
            </a:r>
            <a:endParaRPr lang="zh-CN" altLang="en-US" sz="1350" dirty="0"/>
          </a:p>
        </p:txBody>
      </p:sp>
      <p:sp>
        <p:nvSpPr>
          <p:cNvPr id="17" name="文本框 16">
            <a:extLst>
              <a:ext uri="{FF2B5EF4-FFF2-40B4-BE49-F238E27FC236}">
                <a16:creationId xmlns:a16="http://schemas.microsoft.com/office/drawing/2014/main" id="{1837CDC6-0812-44B3-984E-5EC509BE1921}"/>
              </a:ext>
            </a:extLst>
          </p:cNvPr>
          <p:cNvSpPr txBox="1"/>
          <p:nvPr/>
        </p:nvSpPr>
        <p:spPr>
          <a:xfrm>
            <a:off x="7997853" y="3708400"/>
            <a:ext cx="765147" cy="300082"/>
          </a:xfrm>
          <a:prstGeom prst="rect">
            <a:avLst/>
          </a:prstGeom>
          <a:noFill/>
        </p:spPr>
        <p:txBody>
          <a:bodyPr wrap="square" rtlCol="0">
            <a:spAutoFit/>
          </a:bodyPr>
          <a:lstStyle/>
          <a:p>
            <a:r>
              <a:rPr lang="en-US" altLang="zh-CN" sz="1350" dirty="0"/>
              <a:t>SLA</a:t>
            </a:r>
            <a:endParaRPr lang="zh-CN" altLang="en-US" sz="1350" dirty="0"/>
          </a:p>
        </p:txBody>
      </p:sp>
      <p:sp>
        <p:nvSpPr>
          <p:cNvPr id="18" name="Text Box 7">
            <a:extLst>
              <a:ext uri="{FF2B5EF4-FFF2-40B4-BE49-F238E27FC236}">
                <a16:creationId xmlns:a16="http://schemas.microsoft.com/office/drawing/2014/main" id="{7BD9B95C-778E-49D6-A037-EBAEDD2AC3FF}"/>
              </a:ext>
            </a:extLst>
          </p:cNvPr>
          <p:cNvSpPr txBox="1">
            <a:spLocks noChangeArrowheads="1"/>
          </p:cNvSpPr>
          <p:nvPr/>
        </p:nvSpPr>
        <p:spPr bwMode="auto">
          <a:xfrm>
            <a:off x="800992" y="5789903"/>
            <a:ext cx="4299646" cy="72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Controlling WOFOST parameters:</a:t>
            </a:r>
          </a:p>
          <a:p>
            <a:pPr marL="357188">
              <a:lnSpc>
                <a:spcPts val="1900"/>
              </a:lnSpc>
              <a:spcBef>
                <a:spcPts val="600"/>
              </a:spcBef>
            </a:pPr>
            <a:r>
              <a:rPr lang="en-US" altLang="zh-CN" sz="2000" dirty="0">
                <a:solidFill>
                  <a:srgbClr val="FF6600"/>
                </a:solidFill>
                <a:latin typeface="Times New Roman" panose="02020603050405020304" pitchFamily="18" charset="0"/>
                <a:cs typeface="Times New Roman" panose="02020603050405020304" pitchFamily="18" charset="0"/>
              </a:rPr>
              <a:t>RGRLAI, TDWI, SLA, LAIEM</a:t>
            </a:r>
          </a:p>
        </p:txBody>
      </p:sp>
    </p:spTree>
    <p:extLst>
      <p:ext uri="{BB962C8B-B14F-4D97-AF65-F5344CB8AC3E}">
        <p14:creationId xmlns:p14="http://schemas.microsoft.com/office/powerpoint/2010/main" val="1029850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523944" y="1522251"/>
                <a:ext cx="10474493" cy="4405526"/>
              </a:xfrm>
            </p:spPr>
            <p:txBody>
              <a:bodyPr/>
              <a:lstStyle/>
              <a:p>
                <a:pPr lvl="1"/>
                <a:r>
                  <a:rPr lang="en-US" altLang="zh-CN" sz="2000" dirty="0">
                    <a:latin typeface="Helvetica" panose="020B0604020202020204" pitchFamily="34" charset="0"/>
                    <a:cs typeface="Helvetica" panose="020B0604020202020204" pitchFamily="34" charset="0"/>
                  </a:rPr>
                  <a:t>Leaves die when they reached a physiological age</a:t>
                </a:r>
              </a:p>
              <a:p>
                <a:pPr lvl="2"/>
                <a:r>
                  <a:rPr lang="en-US" altLang="zh-CN" sz="1800" dirty="0">
                    <a:latin typeface="Helvetica" panose="020B0604020202020204" pitchFamily="34" charset="0"/>
                    <a:cs typeface="Helvetica" panose="020B0604020202020204" pitchFamily="34" charset="0"/>
                  </a:rPr>
                  <a:t>Defined by heat sum ‘SPAN’ at constant 35 ºC</a:t>
                </a:r>
              </a:p>
              <a:p>
                <a:pPr marL="0" indent="0">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𝑟𝑎𝑖</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𝑇</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𝑏</m:t>
                              </m:r>
                              <m:r>
                                <a:rPr lang="en-US" altLang="zh-CN" sz="1800" i="1">
                                  <a:latin typeface="Cambria Math" panose="02040503050406030204" pitchFamily="18" charset="0"/>
                                </a:rPr>
                                <m:t>,</m:t>
                              </m:r>
                              <m:r>
                                <a:rPr lang="en-US" altLang="zh-CN" sz="1800" i="1">
                                  <a:latin typeface="Cambria Math" panose="02040503050406030204" pitchFamily="18" charset="0"/>
                                </a:rPr>
                                <m:t>𝑎𝑔𝑒</m:t>
                              </m:r>
                            </m:sub>
                          </m:sSub>
                        </m:num>
                        <m:den>
                          <m:r>
                            <a:rPr lang="en-US" altLang="zh-CN" sz="1800" i="1">
                              <a:latin typeface="Cambria Math" panose="02040503050406030204" pitchFamily="18" charset="0"/>
                            </a:rPr>
                            <m:t>35−</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𝑏</m:t>
                              </m:r>
                              <m:r>
                                <a:rPr lang="en-US" altLang="zh-CN" sz="1800" i="1">
                                  <a:latin typeface="Cambria Math" panose="02040503050406030204" pitchFamily="18" charset="0"/>
                                </a:rPr>
                                <m:t>,</m:t>
                              </m:r>
                              <m:r>
                                <a:rPr lang="en-US" altLang="zh-CN" sz="1800" i="1">
                                  <a:latin typeface="Cambria Math" panose="02040503050406030204" pitchFamily="18" charset="0"/>
                                </a:rPr>
                                <m:t>𝑎𝑔𝑒</m:t>
                              </m:r>
                            </m:sub>
                          </m:sSub>
                        </m:den>
                      </m:f>
                    </m:oMath>
                  </m:oMathPara>
                </a14:m>
                <a:endParaRPr lang="en-US" altLang="zh-CN" sz="18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𝑃</m:t>
                          </m:r>
                        </m:e>
                        <m:sub>
                          <m:r>
                            <a:rPr lang="en-US" altLang="zh-CN" sz="1800" i="1">
                              <a:latin typeface="Cambria Math" panose="02040503050406030204" pitchFamily="18" charset="0"/>
                            </a:rPr>
                            <m:t>𝑎𝑔𝑒</m:t>
                          </m:r>
                          <m:r>
                            <a:rPr lang="en-US" altLang="zh-CN" sz="1800" i="1">
                              <a:latin typeface="Cambria Math" panose="02040503050406030204" pitchFamily="18" charset="0"/>
                            </a:rPr>
                            <m:t>,</m:t>
                          </m:r>
                          <m:r>
                            <a:rPr lang="en-US" altLang="zh-CN" sz="1800" i="1">
                              <a:latin typeface="Cambria Math" panose="02040503050406030204" pitchFamily="18" charset="0"/>
                            </a:rPr>
                            <m:t>𝑡</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𝑃</m:t>
                          </m:r>
                        </m:e>
                        <m:sub>
                          <m:r>
                            <a:rPr lang="en-US" altLang="zh-CN" sz="1800" i="1">
                              <a:latin typeface="Cambria Math" panose="02040503050406030204" pitchFamily="18" charset="0"/>
                            </a:rPr>
                            <m:t>𝑎𝑔𝑒</m:t>
                          </m:r>
                          <m:r>
                            <a:rPr lang="en-US" altLang="zh-CN" sz="1800" i="1">
                              <a:latin typeface="Cambria Math" panose="02040503050406030204" pitchFamily="18" charset="0"/>
                            </a:rPr>
                            <m:t>,</m:t>
                          </m:r>
                          <m:r>
                            <a:rPr lang="en-US" altLang="zh-CN" sz="1800" i="1">
                              <a:latin typeface="Cambria Math" panose="02040503050406030204" pitchFamily="18" charset="0"/>
                            </a:rPr>
                            <m:t>𝑡</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𝑟𝑎𝑖</m:t>
                          </m:r>
                        </m:sub>
                      </m:sSub>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𝑡</m:t>
                      </m:r>
                    </m:oMath>
                  </m:oMathPara>
                </a14:m>
                <a:endParaRPr lang="en-US" altLang="zh-CN" sz="1800" dirty="0"/>
              </a:p>
              <a:p>
                <a:pPr marL="548640" lvl="2" indent="0">
                  <a:buNone/>
                </a:pPr>
                <a:endParaRPr lang="en-US" altLang="zh-CN" sz="1800" dirty="0">
                  <a:latin typeface="Helvetica" panose="020B0604020202020204" pitchFamily="34" charset="0"/>
                  <a:cs typeface="Helvetica" panose="020B0604020202020204" pitchFamily="34" charset="0"/>
                </a:endParaRPr>
              </a:p>
              <a:p>
                <a:pPr lvl="1"/>
                <a:r>
                  <a:rPr lang="en-US" altLang="zh-CN" sz="2000" dirty="0">
                    <a:latin typeface="Helvetica" panose="020B0604020202020204" pitchFamily="34" charset="0"/>
                    <a:cs typeface="Helvetica" panose="020B0604020202020204" pitchFamily="34" charset="0"/>
                  </a:rPr>
                  <a:t>Additionally leaves can die from:</a:t>
                </a:r>
              </a:p>
              <a:p>
                <a:pPr lvl="2"/>
                <a:r>
                  <a:rPr lang="en-US" altLang="zh-CN" sz="1800" dirty="0">
                    <a:latin typeface="Helvetica" panose="020B0604020202020204" pitchFamily="34" charset="0"/>
                    <a:cs typeface="Helvetica" panose="020B0604020202020204" pitchFamily="34" charset="0"/>
                  </a:rPr>
                  <a:t>Water stress (PERDL)</a:t>
                </a:r>
              </a:p>
              <a:p>
                <a:pPr lvl="2"/>
                <a:r>
                  <a:rPr lang="en-US" altLang="zh-CN" sz="1800" dirty="0">
                    <a:latin typeface="Helvetica" panose="020B0604020202020204" pitchFamily="34" charset="0"/>
                    <a:cs typeface="Helvetica" panose="020B0604020202020204" pitchFamily="34" charset="0"/>
                  </a:rPr>
                  <a:t>Self-shading when LAI&gt;</a:t>
                </a:r>
                <a:r>
                  <a:rPr lang="en-US" altLang="zh-CN" sz="1800" dirty="0" err="1">
                    <a:latin typeface="Helvetica" panose="020B0604020202020204" pitchFamily="34" charset="0"/>
                    <a:cs typeface="Helvetica" panose="020B0604020202020204" pitchFamily="34" charset="0"/>
                  </a:rPr>
                  <a:t>LAI</a:t>
                </a:r>
                <a:r>
                  <a:rPr lang="en-US" altLang="zh-CN" sz="1800" i="1" baseline="-25000" dirty="0" err="1">
                    <a:latin typeface="Helvetica" panose="020B0604020202020204" pitchFamily="34" charset="0"/>
                    <a:cs typeface="Helvetica" panose="020B0604020202020204" pitchFamily="34" charset="0"/>
                  </a:rPr>
                  <a:t>crit</a:t>
                </a:r>
                <a:r>
                  <a:rPr lang="en-US" altLang="zh-CN" sz="1800" dirty="0">
                    <a:latin typeface="Helvetica" panose="020B0604020202020204" pitchFamily="34" charset="0"/>
                    <a:cs typeface="Helvetica" panose="020B0604020202020204" pitchFamily="34" charset="0"/>
                  </a:rPr>
                  <a:t> (</a:t>
                </a:r>
                <a:r>
                  <a:rPr lang="en-US" altLang="zh-CN" sz="1800" dirty="0" err="1">
                    <a:latin typeface="Helvetica" panose="020B0604020202020204" pitchFamily="34" charset="0"/>
                    <a:cs typeface="Helvetica" panose="020B0604020202020204" pitchFamily="34" charset="0"/>
                  </a:rPr>
                  <a:t>LAI</a:t>
                </a:r>
                <a:r>
                  <a:rPr lang="en-US" altLang="zh-CN" sz="1800" i="1" baseline="-25000" dirty="0" err="1">
                    <a:latin typeface="Helvetica" panose="020B0604020202020204" pitchFamily="34" charset="0"/>
                    <a:cs typeface="Helvetica" panose="020B0604020202020204" pitchFamily="34" charset="0"/>
                  </a:rPr>
                  <a:t>crit</a:t>
                </a:r>
                <a:r>
                  <a:rPr lang="en-US" altLang="zh-CN" sz="1800" dirty="0">
                    <a:latin typeface="Helvetica" panose="020B0604020202020204" pitchFamily="34" charset="0"/>
                    <a:cs typeface="Helvetica" panose="020B0604020202020204" pitchFamily="34" charset="0"/>
                  </a:rPr>
                  <a:t> = 3.2/KDIF =~5.5)</a:t>
                </a:r>
              </a:p>
              <a:p>
                <a:pPr lvl="1"/>
                <a:r>
                  <a:rPr lang="en-US" altLang="zh-CN" sz="2000" dirty="0">
                    <a:latin typeface="Helvetica" panose="020B0604020202020204" pitchFamily="34" charset="0"/>
                    <a:cs typeface="Helvetica" panose="020B0604020202020204" pitchFamily="34" charset="0"/>
                  </a:rPr>
                  <a:t>Oldest leaves die first in all cases</a:t>
                </a:r>
                <a:endParaRPr lang="zh-CN" altLang="en-US" sz="2000" dirty="0">
                  <a:latin typeface="Helvetica" panose="020B0604020202020204" pitchFamily="34" charset="0"/>
                  <a:cs typeface="Helvetica" panose="020B0604020202020204" pitchFamily="34" charset="0"/>
                </a:endParaRPr>
              </a:p>
            </p:txBody>
          </p:sp>
        </mc:Choice>
        <mc:Fallback xmlns="">
          <p:sp>
            <p:nvSpPr>
              <p:cNvPr id="7" name="内容占位符 6">
                <a:extLst>
                  <a:ext uri="{FF2B5EF4-FFF2-40B4-BE49-F238E27FC236}">
                    <a16:creationId xmlns:a16="http://schemas.microsoft.com/office/drawing/2014/main" id="{9336C7DD-6DA2-49A2-B6C3-0FFE8A65B0CD}"/>
                  </a:ext>
                </a:extLst>
              </p:cNvPr>
              <p:cNvSpPr>
                <a:spLocks noGrp="1" noRot="1" noChangeAspect="1" noMove="1" noResize="1" noEditPoints="1" noAdjustHandles="1" noChangeArrowheads="1" noChangeShapeType="1" noTextEdit="1"/>
              </p:cNvSpPr>
              <p:nvPr>
                <p:ph idx="1"/>
              </p:nvPr>
            </p:nvSpPr>
            <p:spPr>
              <a:xfrm>
                <a:off x="523944" y="1522251"/>
                <a:ext cx="10474493" cy="4405526"/>
              </a:xfrm>
              <a:blipFill>
                <a:blip r:embed="rId2"/>
                <a:stretch>
                  <a:fillRect/>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3600" b="1" dirty="0">
                <a:solidFill>
                  <a:schemeClr val="bg1"/>
                </a:solidFill>
                <a:latin typeface="Helvetica" panose="020B0604020202020204" pitchFamily="34" charset="0"/>
                <a:ea typeface="黑体" panose="02010609060101010101" pitchFamily="49" charset="-122"/>
              </a:rPr>
              <a:t>Princi</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3600" b="1" dirty="0">
                <a:solidFill>
                  <a:schemeClr val="bg1"/>
                </a:solidFill>
                <a:latin typeface="Helvetica" panose="020B0604020202020204" pitchFamily="34" charset="0"/>
                <a:ea typeface="黑体" panose="02010609060101010101" pitchFamily="49" charset="-122"/>
              </a:rPr>
              <a:t>les of WOFOST : </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Leaf senescence</a:t>
            </a:r>
          </a:p>
        </p:txBody>
      </p:sp>
      <p:sp>
        <p:nvSpPr>
          <p:cNvPr id="5" name="Rectangle 1">
            <a:extLst>
              <a:ext uri="{FF2B5EF4-FFF2-40B4-BE49-F238E27FC236}">
                <a16:creationId xmlns:a16="http://schemas.microsoft.com/office/drawing/2014/main" id="{A7DDD77A-1CCD-4F55-AAA2-3E2FDFBEA6EC}"/>
              </a:ext>
            </a:extLst>
          </p:cNvPr>
          <p:cNvSpPr>
            <a:spLocks noChangeArrowheads="1"/>
          </p:cNvSpPr>
          <p:nvPr/>
        </p:nvSpPr>
        <p:spPr bwMode="auto">
          <a:xfrm>
            <a:off x="5100638"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 name="Text Box 7">
            <a:extLst>
              <a:ext uri="{FF2B5EF4-FFF2-40B4-BE49-F238E27FC236}">
                <a16:creationId xmlns:a16="http://schemas.microsoft.com/office/drawing/2014/main" id="{7BD9B95C-778E-49D6-A037-EBAEDD2AC3FF}"/>
              </a:ext>
            </a:extLst>
          </p:cNvPr>
          <p:cNvSpPr txBox="1">
            <a:spLocks noChangeArrowheads="1"/>
          </p:cNvSpPr>
          <p:nvPr/>
        </p:nvSpPr>
        <p:spPr bwMode="auto">
          <a:xfrm>
            <a:off x="800992" y="5789903"/>
            <a:ext cx="4299646" cy="72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solidFill>
                  <a:srgbClr val="FF6600"/>
                </a:solidFill>
                <a:latin typeface="Times New Roman" panose="02020603050405020304" pitchFamily="18" charset="0"/>
                <a:ea typeface="宋体" panose="02010600030101010101" pitchFamily="2" charset="-122"/>
                <a:cs typeface="Times New Roman" panose="02020603050405020304" pitchFamily="18" charset="0"/>
              </a:rPr>
              <a:t>Controlling WOFOST parameters:</a:t>
            </a:r>
          </a:p>
          <a:p>
            <a:pPr marL="357188">
              <a:lnSpc>
                <a:spcPts val="1900"/>
              </a:lnSpc>
              <a:spcBef>
                <a:spcPts val="600"/>
              </a:spcBef>
            </a:pPr>
            <a:r>
              <a:rPr lang="en-US" altLang="zh-CN" sz="2000" dirty="0">
                <a:solidFill>
                  <a:srgbClr val="FF6600"/>
                </a:solidFill>
                <a:latin typeface="Times New Roman" panose="02020603050405020304" pitchFamily="18" charset="0"/>
                <a:cs typeface="Times New Roman" panose="02020603050405020304" pitchFamily="18" charset="0"/>
              </a:rPr>
              <a:t>TBASE, PERDL, SPAN</a:t>
            </a:r>
          </a:p>
        </p:txBody>
      </p:sp>
    </p:spTree>
    <p:extLst>
      <p:ext uri="{BB962C8B-B14F-4D97-AF65-F5344CB8AC3E}">
        <p14:creationId xmlns:p14="http://schemas.microsoft.com/office/powerpoint/2010/main" val="3275144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385569" y="2452474"/>
            <a:ext cx="10474493" cy="4405526"/>
          </a:xfrm>
        </p:spPr>
        <p:txBody>
          <a:bodyPr/>
          <a:lstStyle/>
          <a:p>
            <a:pPr lvl="1">
              <a:buFont typeface="Arial" panose="020B0604020202020204" pitchFamily="34" charset="0"/>
              <a:buChar char="•"/>
            </a:pPr>
            <a:r>
              <a:rPr lang="en-US" altLang="zh-CN" sz="2400" dirty="0">
                <a:latin typeface="Helvetica" panose="020B0604020202020204" pitchFamily="34" charset="0"/>
                <a:cs typeface="Helvetica" panose="020B0604020202020204" pitchFamily="34" charset="0"/>
              </a:rPr>
              <a:t>Crop water use is calculated separately for:</a:t>
            </a:r>
          </a:p>
          <a:p>
            <a:pPr lvl="2">
              <a:buFont typeface="Arial" panose="020B0604020202020204" pitchFamily="34" charset="0"/>
              <a:buChar char="•"/>
            </a:pPr>
            <a:r>
              <a:rPr lang="en-US" altLang="zh-CN" sz="2000" dirty="0">
                <a:latin typeface="Helvetica" panose="020B0604020202020204" pitchFamily="34" charset="0"/>
                <a:cs typeface="Helvetica" panose="020B0604020202020204" pitchFamily="34" charset="0"/>
              </a:rPr>
              <a:t>Crop canopy (transpiration)</a:t>
            </a:r>
          </a:p>
          <a:p>
            <a:pPr lvl="2">
              <a:buFont typeface="Arial" panose="020B0604020202020204" pitchFamily="34" charset="0"/>
              <a:buChar char="•"/>
            </a:pPr>
            <a:r>
              <a:rPr lang="en-US" altLang="zh-CN" sz="2000" dirty="0">
                <a:latin typeface="Helvetica" panose="020B0604020202020204" pitchFamily="34" charset="0"/>
                <a:cs typeface="Helvetica" panose="020B0604020202020204" pitchFamily="34" charset="0"/>
              </a:rPr>
              <a:t>Bare soil surface (soil evaporation)</a:t>
            </a:r>
          </a:p>
          <a:p>
            <a:pPr lvl="2">
              <a:buFont typeface="Arial" panose="020B0604020202020204" pitchFamily="34" charset="0"/>
              <a:buChar char="•"/>
            </a:pPr>
            <a:r>
              <a:rPr lang="en-US" altLang="zh-CN" sz="2000" dirty="0">
                <a:latin typeface="Helvetica" panose="020B0604020202020204" pitchFamily="34" charset="0"/>
                <a:cs typeface="Helvetica" panose="020B0604020202020204" pitchFamily="34" charset="0"/>
              </a:rPr>
              <a:t>Soil surface with ponding (water evaporation)</a:t>
            </a:r>
          </a:p>
          <a:p>
            <a:pPr lvl="1">
              <a:buFont typeface="Arial" panose="020B0604020202020204" pitchFamily="34" charset="0"/>
              <a:buChar char="•"/>
            </a:pPr>
            <a:r>
              <a:rPr lang="en-US" altLang="zh-CN" sz="2400" dirty="0">
                <a:latin typeface="Helvetica" panose="020B0604020202020204" pitchFamily="34" charset="0"/>
                <a:cs typeface="Helvetica" panose="020B0604020202020204" pitchFamily="34" charset="0"/>
              </a:rPr>
              <a:t>Transpiration:</a:t>
            </a:r>
          </a:p>
          <a:p>
            <a:pPr lvl="2">
              <a:buFont typeface="Arial" panose="020B0604020202020204" pitchFamily="34" charset="0"/>
              <a:buChar char="•"/>
            </a:pPr>
            <a:r>
              <a:rPr lang="en-US" altLang="zh-CN" sz="2000" dirty="0">
                <a:latin typeface="Helvetica" panose="020B0604020202020204" pitchFamily="34" charset="0"/>
                <a:cs typeface="Helvetica" panose="020B0604020202020204" pitchFamily="34" charset="0"/>
              </a:rPr>
              <a:t>Reference ET multiplied with correction factor (CFET)</a:t>
            </a:r>
          </a:p>
          <a:p>
            <a:pPr lvl="2">
              <a:buFont typeface="Arial" panose="020B0604020202020204" pitchFamily="34" charset="0"/>
              <a:buChar char="•"/>
            </a:pPr>
            <a:r>
              <a:rPr lang="en-US" altLang="zh-CN" sz="2000" dirty="0">
                <a:latin typeface="Helvetica" panose="020B0604020202020204" pitchFamily="34" charset="0"/>
                <a:cs typeface="Helvetica" panose="020B0604020202020204" pitchFamily="34" charset="0"/>
              </a:rPr>
              <a:t>Maximum ET as a function of LAI</a:t>
            </a:r>
          </a:p>
          <a:p>
            <a:pPr lvl="2">
              <a:buFont typeface="Arial" panose="020B0604020202020204" pitchFamily="34" charset="0"/>
              <a:buChar char="•"/>
            </a:pPr>
            <a:r>
              <a:rPr lang="en-US" altLang="zh-CN" sz="2000" dirty="0">
                <a:latin typeface="Helvetica" panose="020B0604020202020204" pitchFamily="34" charset="0"/>
                <a:cs typeface="Helvetica" panose="020B0604020202020204" pitchFamily="34" charset="0"/>
              </a:rPr>
              <a:t>Limited by soil moisture</a:t>
            </a:r>
          </a:p>
          <a:p>
            <a:pPr lvl="1">
              <a:buFont typeface="Arial" panose="020B0604020202020204" pitchFamily="34" charset="0"/>
              <a:buChar char="•"/>
            </a:pPr>
            <a:r>
              <a:rPr lang="en-US" altLang="zh-CN" sz="2400" dirty="0">
                <a:latin typeface="Helvetica" panose="020B0604020202020204" pitchFamily="34" charset="0"/>
                <a:cs typeface="Helvetica" panose="020B0604020202020204" pitchFamily="34" charset="0"/>
              </a:rPr>
              <a:t>Soil/Water Evaporation:</a:t>
            </a:r>
          </a:p>
          <a:p>
            <a:pPr lvl="2">
              <a:buFont typeface="Arial" panose="020B0604020202020204" pitchFamily="34" charset="0"/>
              <a:buChar char="•"/>
            </a:pPr>
            <a:r>
              <a:rPr lang="en-US" altLang="zh-CN" sz="2000" dirty="0">
                <a:latin typeface="Helvetica" panose="020B0604020202020204" pitchFamily="34" charset="0"/>
                <a:cs typeface="Helvetica" panose="020B0604020202020204" pitchFamily="34" charset="0"/>
              </a:rPr>
              <a:t>Reference ET * </a:t>
            </a:r>
            <a:r>
              <a:rPr lang="en-US" altLang="zh-CN" sz="2000" dirty="0" err="1">
                <a:latin typeface="Helvetica" panose="020B0604020202020204" pitchFamily="34" charset="0"/>
                <a:cs typeface="Helvetica" panose="020B0604020202020204" pitchFamily="34" charset="0"/>
              </a:rPr>
              <a:t>shading_factor</a:t>
            </a:r>
            <a:r>
              <a:rPr lang="en-US" altLang="zh-CN" sz="2000" dirty="0">
                <a:latin typeface="Helvetica" panose="020B0604020202020204" pitchFamily="34" charset="0"/>
                <a:cs typeface="Helvetica" panose="020B0604020202020204" pitchFamily="34" charset="0"/>
              </a:rPr>
              <a:t>(LAI)</a:t>
            </a:r>
            <a:endParaRPr lang="zh-CN" altLang="en-US" sz="2000" dirty="0">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3600" b="1" dirty="0">
                <a:solidFill>
                  <a:schemeClr val="bg1"/>
                </a:solidFill>
                <a:latin typeface="Helvetica" panose="020B0604020202020204" pitchFamily="34" charset="0"/>
                <a:ea typeface="黑体" panose="02010609060101010101" pitchFamily="49" charset="-122"/>
              </a:rPr>
              <a:t>Princi</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3600" b="1" dirty="0">
                <a:solidFill>
                  <a:schemeClr val="bg1"/>
                </a:solidFill>
                <a:latin typeface="Helvetica" panose="020B0604020202020204" pitchFamily="34" charset="0"/>
                <a:ea typeface="黑体" panose="02010609060101010101" pitchFamily="49" charset="-122"/>
              </a:rPr>
              <a:t>les of WOFOST : </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Transpiration</a:t>
            </a:r>
          </a:p>
        </p:txBody>
      </p:sp>
      <p:sp>
        <p:nvSpPr>
          <p:cNvPr id="5" name="Rectangle 1">
            <a:extLst>
              <a:ext uri="{FF2B5EF4-FFF2-40B4-BE49-F238E27FC236}">
                <a16:creationId xmlns:a16="http://schemas.microsoft.com/office/drawing/2014/main" id="{A7DDD77A-1CCD-4F55-AAA2-3E2FDFBEA6EC}"/>
              </a:ext>
            </a:extLst>
          </p:cNvPr>
          <p:cNvSpPr>
            <a:spLocks noChangeArrowheads="1"/>
          </p:cNvSpPr>
          <p:nvPr/>
        </p:nvSpPr>
        <p:spPr bwMode="auto">
          <a:xfrm>
            <a:off x="5100638"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2" name="组合 1">
            <a:extLst>
              <a:ext uri="{FF2B5EF4-FFF2-40B4-BE49-F238E27FC236}">
                <a16:creationId xmlns:a16="http://schemas.microsoft.com/office/drawing/2014/main" id="{8459F805-536B-434C-960E-5E9B8B104087}"/>
              </a:ext>
            </a:extLst>
          </p:cNvPr>
          <p:cNvGrpSpPr/>
          <p:nvPr/>
        </p:nvGrpSpPr>
        <p:grpSpPr>
          <a:xfrm>
            <a:off x="7949287" y="2455112"/>
            <a:ext cx="4299646" cy="4145236"/>
            <a:chOff x="7949287" y="4071150"/>
            <a:chExt cx="2760456" cy="2529198"/>
          </a:xfrm>
        </p:grpSpPr>
        <p:grpSp>
          <p:nvGrpSpPr>
            <p:cNvPr id="402" name="Group 241">
              <a:extLst>
                <a:ext uri="{FF2B5EF4-FFF2-40B4-BE49-F238E27FC236}">
                  <a16:creationId xmlns:a16="http://schemas.microsoft.com/office/drawing/2014/main" id="{130134D1-9396-4F1D-9CE4-79168C2220A7}"/>
                </a:ext>
              </a:extLst>
            </p:cNvPr>
            <p:cNvGrpSpPr>
              <a:grpSpLocks/>
            </p:cNvGrpSpPr>
            <p:nvPr/>
          </p:nvGrpSpPr>
          <p:grpSpPr bwMode="auto">
            <a:xfrm>
              <a:off x="7949287" y="4071150"/>
              <a:ext cx="2760456" cy="2529198"/>
              <a:chOff x="2690" y="1198"/>
              <a:chExt cx="2829" cy="2592"/>
            </a:xfrm>
          </p:grpSpPr>
          <p:sp>
            <p:nvSpPr>
              <p:cNvPr id="403" name="Rectangle 242">
                <a:extLst>
                  <a:ext uri="{FF2B5EF4-FFF2-40B4-BE49-F238E27FC236}">
                    <a16:creationId xmlns:a16="http://schemas.microsoft.com/office/drawing/2014/main" id="{CC950BC8-C31F-490E-BB19-845841418E23}"/>
                  </a:ext>
                </a:extLst>
              </p:cNvPr>
              <p:cNvSpPr>
                <a:spLocks noChangeArrowheads="1"/>
              </p:cNvSpPr>
              <p:nvPr/>
            </p:nvSpPr>
            <p:spPr bwMode="auto">
              <a:xfrm>
                <a:off x="2690" y="1198"/>
                <a:ext cx="2720" cy="2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nvGrpSpPr>
              <p:cNvPr id="404" name="Group 243">
                <a:extLst>
                  <a:ext uri="{FF2B5EF4-FFF2-40B4-BE49-F238E27FC236}">
                    <a16:creationId xmlns:a16="http://schemas.microsoft.com/office/drawing/2014/main" id="{D2848C0A-D676-41FF-9580-DF19B8CFC764}"/>
                  </a:ext>
                </a:extLst>
              </p:cNvPr>
              <p:cNvGrpSpPr>
                <a:grpSpLocks/>
              </p:cNvGrpSpPr>
              <p:nvPr/>
            </p:nvGrpSpPr>
            <p:grpSpPr bwMode="auto">
              <a:xfrm>
                <a:off x="2713" y="1221"/>
                <a:ext cx="2806" cy="2547"/>
                <a:chOff x="2713" y="1221"/>
                <a:chExt cx="2806" cy="2547"/>
              </a:xfrm>
            </p:grpSpPr>
            <p:sp>
              <p:nvSpPr>
                <p:cNvPr id="405" name="Rectangle 244">
                  <a:extLst>
                    <a:ext uri="{FF2B5EF4-FFF2-40B4-BE49-F238E27FC236}">
                      <a16:creationId xmlns:a16="http://schemas.microsoft.com/office/drawing/2014/main" id="{14AF78A8-A930-47DA-9517-5EBD91608AB9}"/>
                    </a:ext>
                  </a:extLst>
                </p:cNvPr>
                <p:cNvSpPr>
                  <a:spLocks noChangeArrowheads="1"/>
                </p:cNvSpPr>
                <p:nvPr/>
              </p:nvSpPr>
              <p:spPr bwMode="auto">
                <a:xfrm>
                  <a:off x="5135" y="2711"/>
                  <a:ext cx="384"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06" name="Rectangle 245">
                  <a:extLst>
                    <a:ext uri="{FF2B5EF4-FFF2-40B4-BE49-F238E27FC236}">
                      <a16:creationId xmlns:a16="http://schemas.microsoft.com/office/drawing/2014/main" id="{B9B3C020-AE25-41D2-9FB8-F7D3F5DB37EA}"/>
                    </a:ext>
                  </a:extLst>
                </p:cNvPr>
                <p:cNvSpPr>
                  <a:spLocks noChangeArrowheads="1"/>
                </p:cNvSpPr>
                <p:nvPr/>
              </p:nvSpPr>
              <p:spPr bwMode="auto">
                <a:xfrm>
                  <a:off x="5211" y="2747"/>
                  <a:ext cx="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r>
                    <a:rPr lang="en-US" altLang="zh-CN" sz="975">
                      <a:solidFill>
                        <a:srgbClr val="003399"/>
                      </a:solidFill>
                      <a:latin typeface="Symbol" panose="05050102010706020507" pitchFamily="18" charset="2"/>
                      <a:ea typeface="宋体" panose="02010600030101010101" pitchFamily="2" charset="-122"/>
                    </a:rPr>
                    <a:t>q</a:t>
                  </a:r>
                  <a:endParaRPr lang="en-US" altLang="zh-CN" sz="2400">
                    <a:solidFill>
                      <a:srgbClr val="003399"/>
                    </a:solidFill>
                    <a:latin typeface="Helvetica" panose="020B0604020202020204" pitchFamily="34" charset="0"/>
                    <a:ea typeface="宋体" panose="02010600030101010101" pitchFamily="2" charset="-122"/>
                  </a:endParaRPr>
                </a:p>
              </p:txBody>
            </p:sp>
            <p:sp>
              <p:nvSpPr>
                <p:cNvPr id="407" name="Rectangle 246">
                  <a:extLst>
                    <a:ext uri="{FF2B5EF4-FFF2-40B4-BE49-F238E27FC236}">
                      <a16:creationId xmlns:a16="http://schemas.microsoft.com/office/drawing/2014/main" id="{249659F5-05A7-48DA-B8B9-E2C2942E1A93}"/>
                    </a:ext>
                  </a:extLst>
                </p:cNvPr>
                <p:cNvSpPr>
                  <a:spLocks noChangeArrowheads="1"/>
                </p:cNvSpPr>
                <p:nvPr/>
              </p:nvSpPr>
              <p:spPr bwMode="auto">
                <a:xfrm>
                  <a:off x="5267" y="2807"/>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r>
                    <a:rPr lang="en-US" altLang="zh-CN" sz="675">
                      <a:solidFill>
                        <a:srgbClr val="003399"/>
                      </a:solidFill>
                      <a:latin typeface="Times New Roman" panose="02020603050405020304" pitchFamily="18" charset="0"/>
                      <a:ea typeface="宋体" panose="02010600030101010101" pitchFamily="2" charset="-122"/>
                    </a:rPr>
                    <a:t>st</a:t>
                  </a:r>
                  <a:endParaRPr lang="en-US" altLang="zh-CN" sz="2400">
                    <a:solidFill>
                      <a:srgbClr val="003399"/>
                    </a:solidFill>
                    <a:latin typeface="Helvetica" panose="020B0604020202020204" pitchFamily="34" charset="0"/>
                    <a:ea typeface="宋体" panose="02010600030101010101" pitchFamily="2" charset="-122"/>
                  </a:endParaRPr>
                </a:p>
              </p:txBody>
            </p:sp>
            <p:sp>
              <p:nvSpPr>
                <p:cNvPr id="408" name="Rectangle 247">
                  <a:extLst>
                    <a:ext uri="{FF2B5EF4-FFF2-40B4-BE49-F238E27FC236}">
                      <a16:creationId xmlns:a16="http://schemas.microsoft.com/office/drawing/2014/main" id="{BAF81CAC-256D-4738-BAA8-88DA817C7FAC}"/>
                    </a:ext>
                  </a:extLst>
                </p:cNvPr>
                <p:cNvSpPr>
                  <a:spLocks noChangeArrowheads="1"/>
                </p:cNvSpPr>
                <p:nvPr/>
              </p:nvSpPr>
              <p:spPr bwMode="auto">
                <a:xfrm>
                  <a:off x="4666" y="2711"/>
                  <a:ext cx="384"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09" name="Rectangle 248">
                  <a:extLst>
                    <a:ext uri="{FF2B5EF4-FFF2-40B4-BE49-F238E27FC236}">
                      <a16:creationId xmlns:a16="http://schemas.microsoft.com/office/drawing/2014/main" id="{3410F836-C992-47C9-A99D-AF5EB6A7FFD8}"/>
                    </a:ext>
                  </a:extLst>
                </p:cNvPr>
                <p:cNvSpPr>
                  <a:spLocks noChangeArrowheads="1"/>
                </p:cNvSpPr>
                <p:nvPr/>
              </p:nvSpPr>
              <p:spPr bwMode="auto">
                <a:xfrm>
                  <a:off x="4742" y="2747"/>
                  <a:ext cx="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r>
                    <a:rPr lang="en-US" altLang="zh-CN" sz="975">
                      <a:solidFill>
                        <a:srgbClr val="003399"/>
                      </a:solidFill>
                      <a:latin typeface="Symbol" panose="05050102010706020507" pitchFamily="18" charset="2"/>
                      <a:ea typeface="宋体" panose="02010600030101010101" pitchFamily="2" charset="-122"/>
                    </a:rPr>
                    <a:t>q</a:t>
                  </a:r>
                  <a:endParaRPr lang="en-US" altLang="zh-CN" sz="2400">
                    <a:solidFill>
                      <a:srgbClr val="003399"/>
                    </a:solidFill>
                    <a:latin typeface="Helvetica" panose="020B0604020202020204" pitchFamily="34" charset="0"/>
                    <a:ea typeface="宋体" panose="02010600030101010101" pitchFamily="2" charset="-122"/>
                  </a:endParaRPr>
                </a:p>
              </p:txBody>
            </p:sp>
            <p:sp>
              <p:nvSpPr>
                <p:cNvPr id="410" name="Rectangle 249">
                  <a:extLst>
                    <a:ext uri="{FF2B5EF4-FFF2-40B4-BE49-F238E27FC236}">
                      <a16:creationId xmlns:a16="http://schemas.microsoft.com/office/drawing/2014/main" id="{43931503-5008-432A-BA6B-FEB8499E2A55}"/>
                    </a:ext>
                  </a:extLst>
                </p:cNvPr>
                <p:cNvSpPr>
                  <a:spLocks noChangeArrowheads="1"/>
                </p:cNvSpPr>
                <p:nvPr/>
              </p:nvSpPr>
              <p:spPr bwMode="auto">
                <a:xfrm>
                  <a:off x="4797" y="2807"/>
                  <a:ext cx="6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r>
                    <a:rPr lang="en-US" altLang="zh-CN" sz="675">
                      <a:solidFill>
                        <a:srgbClr val="003399"/>
                      </a:solidFill>
                      <a:latin typeface="Times New Roman" panose="02020603050405020304" pitchFamily="18" charset="0"/>
                      <a:ea typeface="宋体" panose="02010600030101010101" pitchFamily="2" charset="-122"/>
                    </a:rPr>
                    <a:t>fc</a:t>
                  </a:r>
                  <a:endParaRPr lang="en-US" altLang="zh-CN" sz="2400">
                    <a:solidFill>
                      <a:srgbClr val="003399"/>
                    </a:solidFill>
                    <a:latin typeface="Helvetica" panose="020B0604020202020204" pitchFamily="34" charset="0"/>
                    <a:ea typeface="宋体" panose="02010600030101010101" pitchFamily="2" charset="-122"/>
                  </a:endParaRPr>
                </a:p>
              </p:txBody>
            </p:sp>
            <p:sp>
              <p:nvSpPr>
                <p:cNvPr id="411" name="Rectangle 250">
                  <a:extLst>
                    <a:ext uri="{FF2B5EF4-FFF2-40B4-BE49-F238E27FC236}">
                      <a16:creationId xmlns:a16="http://schemas.microsoft.com/office/drawing/2014/main" id="{9FD4CFBE-EE69-4F0A-AFF2-30B4CC76D6C4}"/>
                    </a:ext>
                  </a:extLst>
                </p:cNvPr>
                <p:cNvSpPr>
                  <a:spLocks noChangeArrowheads="1"/>
                </p:cNvSpPr>
                <p:nvPr/>
              </p:nvSpPr>
              <p:spPr bwMode="auto">
                <a:xfrm>
                  <a:off x="4167" y="2711"/>
                  <a:ext cx="381"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12" name="Rectangle 251">
                  <a:extLst>
                    <a:ext uri="{FF2B5EF4-FFF2-40B4-BE49-F238E27FC236}">
                      <a16:creationId xmlns:a16="http://schemas.microsoft.com/office/drawing/2014/main" id="{98803DD0-804B-424A-ADFB-879104F957CA}"/>
                    </a:ext>
                  </a:extLst>
                </p:cNvPr>
                <p:cNvSpPr>
                  <a:spLocks noChangeArrowheads="1"/>
                </p:cNvSpPr>
                <p:nvPr/>
              </p:nvSpPr>
              <p:spPr bwMode="auto">
                <a:xfrm>
                  <a:off x="4242" y="2747"/>
                  <a:ext cx="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r>
                    <a:rPr lang="en-US" altLang="zh-CN" sz="975">
                      <a:solidFill>
                        <a:srgbClr val="003399"/>
                      </a:solidFill>
                      <a:latin typeface="Symbol" panose="05050102010706020507" pitchFamily="18" charset="2"/>
                      <a:ea typeface="宋体" panose="02010600030101010101" pitchFamily="2" charset="-122"/>
                    </a:rPr>
                    <a:t>q</a:t>
                  </a:r>
                  <a:endParaRPr lang="en-US" altLang="zh-CN" sz="2400">
                    <a:solidFill>
                      <a:srgbClr val="003399"/>
                    </a:solidFill>
                    <a:latin typeface="Helvetica" panose="020B0604020202020204" pitchFamily="34" charset="0"/>
                    <a:ea typeface="宋体" panose="02010600030101010101" pitchFamily="2" charset="-122"/>
                  </a:endParaRPr>
                </a:p>
              </p:txBody>
            </p:sp>
            <p:sp>
              <p:nvSpPr>
                <p:cNvPr id="413" name="Rectangle 252">
                  <a:extLst>
                    <a:ext uri="{FF2B5EF4-FFF2-40B4-BE49-F238E27FC236}">
                      <a16:creationId xmlns:a16="http://schemas.microsoft.com/office/drawing/2014/main" id="{6834F2BA-0EE9-4B4F-AFDF-15F381B8B11B}"/>
                    </a:ext>
                  </a:extLst>
                </p:cNvPr>
                <p:cNvSpPr>
                  <a:spLocks noChangeArrowheads="1"/>
                </p:cNvSpPr>
                <p:nvPr/>
              </p:nvSpPr>
              <p:spPr bwMode="auto">
                <a:xfrm>
                  <a:off x="4298" y="2807"/>
                  <a:ext cx="6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r>
                    <a:rPr lang="en-US" altLang="zh-CN" sz="675">
                      <a:solidFill>
                        <a:srgbClr val="003399"/>
                      </a:solidFill>
                      <a:latin typeface="Times New Roman" panose="02020603050405020304" pitchFamily="18" charset="0"/>
                      <a:ea typeface="宋体" panose="02010600030101010101" pitchFamily="2" charset="-122"/>
                    </a:rPr>
                    <a:t>cr</a:t>
                  </a:r>
                  <a:endParaRPr lang="en-US" altLang="zh-CN" sz="2400">
                    <a:solidFill>
                      <a:srgbClr val="003399"/>
                    </a:solidFill>
                    <a:latin typeface="Helvetica" panose="020B0604020202020204" pitchFamily="34" charset="0"/>
                    <a:ea typeface="宋体" panose="02010600030101010101" pitchFamily="2" charset="-122"/>
                  </a:endParaRPr>
                </a:p>
              </p:txBody>
            </p:sp>
            <p:sp>
              <p:nvSpPr>
                <p:cNvPr id="414" name="Rectangle 253">
                  <a:extLst>
                    <a:ext uri="{FF2B5EF4-FFF2-40B4-BE49-F238E27FC236}">
                      <a16:creationId xmlns:a16="http://schemas.microsoft.com/office/drawing/2014/main" id="{22DB7C0C-2861-4529-89D8-0C4F31892E99}"/>
                    </a:ext>
                  </a:extLst>
                </p:cNvPr>
                <p:cNvSpPr>
                  <a:spLocks noChangeArrowheads="1"/>
                </p:cNvSpPr>
                <p:nvPr/>
              </p:nvSpPr>
              <p:spPr bwMode="auto">
                <a:xfrm>
                  <a:off x="3859" y="2719"/>
                  <a:ext cx="383"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15" name="Rectangle 254">
                  <a:extLst>
                    <a:ext uri="{FF2B5EF4-FFF2-40B4-BE49-F238E27FC236}">
                      <a16:creationId xmlns:a16="http://schemas.microsoft.com/office/drawing/2014/main" id="{8CA70F87-76A9-4609-9395-E2B840A51092}"/>
                    </a:ext>
                  </a:extLst>
                </p:cNvPr>
                <p:cNvSpPr>
                  <a:spLocks noChangeArrowheads="1"/>
                </p:cNvSpPr>
                <p:nvPr/>
              </p:nvSpPr>
              <p:spPr bwMode="auto">
                <a:xfrm>
                  <a:off x="3934" y="2754"/>
                  <a:ext cx="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zh-CN" sz="2400">
                    <a:solidFill>
                      <a:srgbClr val="003399"/>
                    </a:solidFill>
                    <a:latin typeface="Helvetica" panose="020B0604020202020204" pitchFamily="34" charset="0"/>
                    <a:ea typeface="宋体" panose="02010600030101010101" pitchFamily="2" charset="-122"/>
                  </a:endParaRPr>
                </a:p>
              </p:txBody>
            </p:sp>
            <p:sp>
              <p:nvSpPr>
                <p:cNvPr id="416" name="Rectangle 255">
                  <a:extLst>
                    <a:ext uri="{FF2B5EF4-FFF2-40B4-BE49-F238E27FC236}">
                      <a16:creationId xmlns:a16="http://schemas.microsoft.com/office/drawing/2014/main" id="{61155492-2346-4F36-895E-02273DE9B1AE}"/>
                    </a:ext>
                  </a:extLst>
                </p:cNvPr>
                <p:cNvSpPr>
                  <a:spLocks noChangeArrowheads="1"/>
                </p:cNvSpPr>
                <p:nvPr/>
              </p:nvSpPr>
              <p:spPr bwMode="auto">
                <a:xfrm>
                  <a:off x="3990" y="2815"/>
                  <a:ext cx="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zh-CN" sz="2400">
                    <a:solidFill>
                      <a:srgbClr val="003399"/>
                    </a:solidFill>
                    <a:latin typeface="Helvetica" panose="020B0604020202020204" pitchFamily="34" charset="0"/>
                    <a:ea typeface="宋体" panose="02010600030101010101" pitchFamily="2" charset="-122"/>
                  </a:endParaRPr>
                </a:p>
              </p:txBody>
            </p:sp>
            <p:sp>
              <p:nvSpPr>
                <p:cNvPr id="417" name="Rectangle 256">
                  <a:extLst>
                    <a:ext uri="{FF2B5EF4-FFF2-40B4-BE49-F238E27FC236}">
                      <a16:creationId xmlns:a16="http://schemas.microsoft.com/office/drawing/2014/main" id="{718F3B64-E090-48FF-99AD-15C6C89A4DBD}"/>
                    </a:ext>
                  </a:extLst>
                </p:cNvPr>
                <p:cNvSpPr>
                  <a:spLocks noChangeArrowheads="1"/>
                </p:cNvSpPr>
                <p:nvPr/>
              </p:nvSpPr>
              <p:spPr bwMode="auto">
                <a:xfrm>
                  <a:off x="3263" y="2721"/>
                  <a:ext cx="384"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18" name="Rectangle 257">
                  <a:extLst>
                    <a:ext uri="{FF2B5EF4-FFF2-40B4-BE49-F238E27FC236}">
                      <a16:creationId xmlns:a16="http://schemas.microsoft.com/office/drawing/2014/main" id="{915748F2-7087-43BF-BACD-67BFD00E0714}"/>
                    </a:ext>
                  </a:extLst>
                </p:cNvPr>
                <p:cNvSpPr>
                  <a:spLocks noChangeArrowheads="1"/>
                </p:cNvSpPr>
                <p:nvPr/>
              </p:nvSpPr>
              <p:spPr bwMode="auto">
                <a:xfrm>
                  <a:off x="3339" y="2757"/>
                  <a:ext cx="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r>
                    <a:rPr lang="en-US" altLang="zh-CN" sz="975">
                      <a:solidFill>
                        <a:srgbClr val="003399"/>
                      </a:solidFill>
                      <a:latin typeface="Symbol" panose="05050102010706020507" pitchFamily="18" charset="2"/>
                      <a:ea typeface="宋体" panose="02010600030101010101" pitchFamily="2" charset="-122"/>
                    </a:rPr>
                    <a:t>q</a:t>
                  </a:r>
                  <a:endParaRPr lang="en-US" altLang="zh-CN" sz="2400">
                    <a:solidFill>
                      <a:srgbClr val="003399"/>
                    </a:solidFill>
                    <a:latin typeface="Helvetica" panose="020B0604020202020204" pitchFamily="34" charset="0"/>
                    <a:ea typeface="宋体" panose="02010600030101010101" pitchFamily="2" charset="-122"/>
                  </a:endParaRPr>
                </a:p>
              </p:txBody>
            </p:sp>
            <p:sp>
              <p:nvSpPr>
                <p:cNvPr id="419" name="Rectangle 258">
                  <a:extLst>
                    <a:ext uri="{FF2B5EF4-FFF2-40B4-BE49-F238E27FC236}">
                      <a16:creationId xmlns:a16="http://schemas.microsoft.com/office/drawing/2014/main" id="{BE2AFC6A-F487-4E84-BAC6-DC96BC2077AE}"/>
                    </a:ext>
                  </a:extLst>
                </p:cNvPr>
                <p:cNvSpPr>
                  <a:spLocks noChangeArrowheads="1"/>
                </p:cNvSpPr>
                <p:nvPr/>
              </p:nvSpPr>
              <p:spPr bwMode="auto">
                <a:xfrm>
                  <a:off x="3394" y="2817"/>
                  <a:ext cx="10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r>
                    <a:rPr lang="en-US" altLang="zh-CN" sz="675">
                      <a:solidFill>
                        <a:srgbClr val="003399"/>
                      </a:solidFill>
                      <a:latin typeface="Times New Roman" panose="02020603050405020304" pitchFamily="18" charset="0"/>
                      <a:ea typeface="宋体" panose="02010600030101010101" pitchFamily="2" charset="-122"/>
                    </a:rPr>
                    <a:t>wp</a:t>
                  </a:r>
                  <a:endParaRPr lang="en-US" altLang="zh-CN" sz="2400">
                    <a:solidFill>
                      <a:srgbClr val="003399"/>
                    </a:solidFill>
                    <a:latin typeface="Helvetica" panose="020B0604020202020204" pitchFamily="34" charset="0"/>
                    <a:ea typeface="宋体" panose="02010600030101010101" pitchFamily="2" charset="-122"/>
                  </a:endParaRPr>
                </a:p>
              </p:txBody>
            </p:sp>
            <p:sp>
              <p:nvSpPr>
                <p:cNvPr id="420" name="Line 259">
                  <a:extLst>
                    <a:ext uri="{FF2B5EF4-FFF2-40B4-BE49-F238E27FC236}">
                      <a16:creationId xmlns:a16="http://schemas.microsoft.com/office/drawing/2014/main" id="{7AB83B57-7AE2-4A81-B4C5-653152C47995}"/>
                    </a:ext>
                  </a:extLst>
                </p:cNvPr>
                <p:cNvSpPr>
                  <a:spLocks noChangeShapeType="1"/>
                </p:cNvSpPr>
                <p:nvPr/>
              </p:nvSpPr>
              <p:spPr bwMode="auto">
                <a:xfrm>
                  <a:off x="3077" y="3463"/>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21" name="Line 260">
                  <a:extLst>
                    <a:ext uri="{FF2B5EF4-FFF2-40B4-BE49-F238E27FC236}">
                      <a16:creationId xmlns:a16="http://schemas.microsoft.com/office/drawing/2014/main" id="{E5A1F3C8-A1DE-47F5-A43E-DF243B1E12B0}"/>
                    </a:ext>
                  </a:extLst>
                </p:cNvPr>
                <p:cNvSpPr>
                  <a:spLocks noChangeShapeType="1"/>
                </p:cNvSpPr>
                <p:nvPr/>
              </p:nvSpPr>
              <p:spPr bwMode="auto">
                <a:xfrm>
                  <a:off x="3460" y="3470"/>
                  <a:ext cx="1" cy="4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22" name="Line 261">
                  <a:extLst>
                    <a:ext uri="{FF2B5EF4-FFF2-40B4-BE49-F238E27FC236}">
                      <a16:creationId xmlns:a16="http://schemas.microsoft.com/office/drawing/2014/main" id="{B75C91EE-2E1B-4E8C-94E9-8AB7D529CC8C}"/>
                    </a:ext>
                  </a:extLst>
                </p:cNvPr>
                <p:cNvSpPr>
                  <a:spLocks noChangeShapeType="1"/>
                </p:cNvSpPr>
                <p:nvPr/>
              </p:nvSpPr>
              <p:spPr bwMode="auto">
                <a:xfrm>
                  <a:off x="3796" y="3463"/>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23" name="Line 262">
                  <a:extLst>
                    <a:ext uri="{FF2B5EF4-FFF2-40B4-BE49-F238E27FC236}">
                      <a16:creationId xmlns:a16="http://schemas.microsoft.com/office/drawing/2014/main" id="{23291EB6-7F69-4ED9-A480-BD4EB98AC8BC}"/>
                    </a:ext>
                  </a:extLst>
                </p:cNvPr>
                <p:cNvSpPr>
                  <a:spLocks noChangeShapeType="1"/>
                </p:cNvSpPr>
                <p:nvPr/>
              </p:nvSpPr>
              <p:spPr bwMode="auto">
                <a:xfrm>
                  <a:off x="4156" y="3463"/>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24" name="Line 263">
                  <a:extLst>
                    <a:ext uri="{FF2B5EF4-FFF2-40B4-BE49-F238E27FC236}">
                      <a16:creationId xmlns:a16="http://schemas.microsoft.com/office/drawing/2014/main" id="{E5515392-6671-49D1-8E93-D1704B5BCF1A}"/>
                    </a:ext>
                  </a:extLst>
                </p:cNvPr>
                <p:cNvSpPr>
                  <a:spLocks noChangeShapeType="1"/>
                </p:cNvSpPr>
                <p:nvPr/>
              </p:nvSpPr>
              <p:spPr bwMode="auto">
                <a:xfrm>
                  <a:off x="4515" y="3463"/>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25" name="Line 264">
                  <a:extLst>
                    <a:ext uri="{FF2B5EF4-FFF2-40B4-BE49-F238E27FC236}">
                      <a16:creationId xmlns:a16="http://schemas.microsoft.com/office/drawing/2014/main" id="{9AA8124F-7F3E-4F36-8E72-D826888C5FC3}"/>
                    </a:ext>
                  </a:extLst>
                </p:cNvPr>
                <p:cNvSpPr>
                  <a:spLocks noChangeShapeType="1"/>
                </p:cNvSpPr>
                <p:nvPr/>
              </p:nvSpPr>
              <p:spPr bwMode="auto">
                <a:xfrm>
                  <a:off x="4873" y="3463"/>
                  <a:ext cx="3"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26" name="Line 265">
                  <a:extLst>
                    <a:ext uri="{FF2B5EF4-FFF2-40B4-BE49-F238E27FC236}">
                      <a16:creationId xmlns:a16="http://schemas.microsoft.com/office/drawing/2014/main" id="{2AC6FEB0-0904-41AE-BBAA-918ED04C932D}"/>
                    </a:ext>
                  </a:extLst>
                </p:cNvPr>
                <p:cNvSpPr>
                  <a:spLocks noChangeShapeType="1"/>
                </p:cNvSpPr>
                <p:nvPr/>
              </p:nvSpPr>
              <p:spPr bwMode="auto">
                <a:xfrm>
                  <a:off x="5234" y="3463"/>
                  <a:ext cx="1" cy="40"/>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27" name="Line 266">
                  <a:extLst>
                    <a:ext uri="{FF2B5EF4-FFF2-40B4-BE49-F238E27FC236}">
                      <a16:creationId xmlns:a16="http://schemas.microsoft.com/office/drawing/2014/main" id="{A685B612-7348-491C-9811-D71242D35DBE}"/>
                    </a:ext>
                  </a:extLst>
                </p:cNvPr>
                <p:cNvSpPr>
                  <a:spLocks noChangeShapeType="1"/>
                </p:cNvSpPr>
                <p:nvPr/>
              </p:nvSpPr>
              <p:spPr bwMode="auto">
                <a:xfrm flipV="1">
                  <a:off x="2933" y="1486"/>
                  <a:ext cx="1" cy="1944"/>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28" name="Line 267">
                  <a:extLst>
                    <a:ext uri="{FF2B5EF4-FFF2-40B4-BE49-F238E27FC236}">
                      <a16:creationId xmlns:a16="http://schemas.microsoft.com/office/drawing/2014/main" id="{C06591C3-B5C2-43E9-AADA-95D1F5359BCE}"/>
                    </a:ext>
                  </a:extLst>
                </p:cNvPr>
                <p:cNvSpPr>
                  <a:spLocks noChangeShapeType="1"/>
                </p:cNvSpPr>
                <p:nvPr/>
              </p:nvSpPr>
              <p:spPr bwMode="auto">
                <a:xfrm flipH="1">
                  <a:off x="2933" y="1481"/>
                  <a:ext cx="40" cy="2"/>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29" name="Line 268">
                  <a:extLst>
                    <a:ext uri="{FF2B5EF4-FFF2-40B4-BE49-F238E27FC236}">
                      <a16:creationId xmlns:a16="http://schemas.microsoft.com/office/drawing/2014/main" id="{B51A7410-C51E-439F-BAE9-6DE45C667612}"/>
                    </a:ext>
                  </a:extLst>
                </p:cNvPr>
                <p:cNvSpPr>
                  <a:spLocks noChangeShapeType="1"/>
                </p:cNvSpPr>
                <p:nvPr/>
              </p:nvSpPr>
              <p:spPr bwMode="auto">
                <a:xfrm flipH="1">
                  <a:off x="2933" y="1678"/>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0" name="Line 269">
                  <a:extLst>
                    <a:ext uri="{FF2B5EF4-FFF2-40B4-BE49-F238E27FC236}">
                      <a16:creationId xmlns:a16="http://schemas.microsoft.com/office/drawing/2014/main" id="{1B324915-076E-4680-9B1E-031A098AE26B}"/>
                    </a:ext>
                  </a:extLst>
                </p:cNvPr>
                <p:cNvSpPr>
                  <a:spLocks noChangeShapeType="1"/>
                </p:cNvSpPr>
                <p:nvPr/>
              </p:nvSpPr>
              <p:spPr bwMode="auto">
                <a:xfrm flipH="1">
                  <a:off x="2933" y="1872"/>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1" name="Line 270">
                  <a:extLst>
                    <a:ext uri="{FF2B5EF4-FFF2-40B4-BE49-F238E27FC236}">
                      <a16:creationId xmlns:a16="http://schemas.microsoft.com/office/drawing/2014/main" id="{B07BA778-78C3-49D5-BB05-C38A987C1F52}"/>
                    </a:ext>
                  </a:extLst>
                </p:cNvPr>
                <p:cNvSpPr>
                  <a:spLocks noChangeShapeType="1"/>
                </p:cNvSpPr>
                <p:nvPr/>
              </p:nvSpPr>
              <p:spPr bwMode="auto">
                <a:xfrm flipH="1">
                  <a:off x="2933" y="2066"/>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2" name="Line 271">
                  <a:extLst>
                    <a:ext uri="{FF2B5EF4-FFF2-40B4-BE49-F238E27FC236}">
                      <a16:creationId xmlns:a16="http://schemas.microsoft.com/office/drawing/2014/main" id="{09387F0D-1C0A-4A77-9A25-B84277165E44}"/>
                    </a:ext>
                  </a:extLst>
                </p:cNvPr>
                <p:cNvSpPr>
                  <a:spLocks noChangeShapeType="1"/>
                </p:cNvSpPr>
                <p:nvPr/>
              </p:nvSpPr>
              <p:spPr bwMode="auto">
                <a:xfrm flipH="1">
                  <a:off x="2933" y="2260"/>
                  <a:ext cx="40" cy="3"/>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3" name="Line 272">
                  <a:extLst>
                    <a:ext uri="{FF2B5EF4-FFF2-40B4-BE49-F238E27FC236}">
                      <a16:creationId xmlns:a16="http://schemas.microsoft.com/office/drawing/2014/main" id="{4C17CC2D-3EC9-4930-A261-408108B5F019}"/>
                    </a:ext>
                  </a:extLst>
                </p:cNvPr>
                <p:cNvSpPr>
                  <a:spLocks noChangeShapeType="1"/>
                </p:cNvSpPr>
                <p:nvPr/>
              </p:nvSpPr>
              <p:spPr bwMode="auto">
                <a:xfrm flipH="1">
                  <a:off x="2933" y="2457"/>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4" name="Line 273">
                  <a:extLst>
                    <a:ext uri="{FF2B5EF4-FFF2-40B4-BE49-F238E27FC236}">
                      <a16:creationId xmlns:a16="http://schemas.microsoft.com/office/drawing/2014/main" id="{232ADB34-7CA0-4B04-8C29-307EEC6A554C}"/>
                    </a:ext>
                  </a:extLst>
                </p:cNvPr>
                <p:cNvSpPr>
                  <a:spLocks noChangeShapeType="1"/>
                </p:cNvSpPr>
                <p:nvPr/>
              </p:nvSpPr>
              <p:spPr bwMode="auto">
                <a:xfrm flipH="1">
                  <a:off x="2933" y="2651"/>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5" name="Line 274">
                  <a:extLst>
                    <a:ext uri="{FF2B5EF4-FFF2-40B4-BE49-F238E27FC236}">
                      <a16:creationId xmlns:a16="http://schemas.microsoft.com/office/drawing/2014/main" id="{57ACB661-D55A-47AF-A3D3-74AE97FD1F66}"/>
                    </a:ext>
                  </a:extLst>
                </p:cNvPr>
                <p:cNvSpPr>
                  <a:spLocks noChangeShapeType="1"/>
                </p:cNvSpPr>
                <p:nvPr/>
              </p:nvSpPr>
              <p:spPr bwMode="auto">
                <a:xfrm flipH="1">
                  <a:off x="2933" y="2845"/>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6" name="Line 275">
                  <a:extLst>
                    <a:ext uri="{FF2B5EF4-FFF2-40B4-BE49-F238E27FC236}">
                      <a16:creationId xmlns:a16="http://schemas.microsoft.com/office/drawing/2014/main" id="{C29AC119-1A21-4AAD-A124-1ECF10F0AD11}"/>
                    </a:ext>
                  </a:extLst>
                </p:cNvPr>
                <p:cNvSpPr>
                  <a:spLocks noChangeShapeType="1"/>
                </p:cNvSpPr>
                <p:nvPr/>
              </p:nvSpPr>
              <p:spPr bwMode="auto">
                <a:xfrm flipH="1">
                  <a:off x="2933" y="3039"/>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7" name="Line 276">
                  <a:extLst>
                    <a:ext uri="{FF2B5EF4-FFF2-40B4-BE49-F238E27FC236}">
                      <a16:creationId xmlns:a16="http://schemas.microsoft.com/office/drawing/2014/main" id="{74C3CCD5-E361-4603-8C06-C5BC1378663E}"/>
                    </a:ext>
                  </a:extLst>
                </p:cNvPr>
                <p:cNvSpPr>
                  <a:spLocks noChangeShapeType="1"/>
                </p:cNvSpPr>
                <p:nvPr/>
              </p:nvSpPr>
              <p:spPr bwMode="auto">
                <a:xfrm flipH="1">
                  <a:off x="2933" y="3233"/>
                  <a:ext cx="40" cy="3"/>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8" name="Line 277">
                  <a:extLst>
                    <a:ext uri="{FF2B5EF4-FFF2-40B4-BE49-F238E27FC236}">
                      <a16:creationId xmlns:a16="http://schemas.microsoft.com/office/drawing/2014/main" id="{602B9A32-0531-42B0-B8FE-796F003BA785}"/>
                    </a:ext>
                  </a:extLst>
                </p:cNvPr>
                <p:cNvSpPr>
                  <a:spLocks noChangeShapeType="1"/>
                </p:cNvSpPr>
                <p:nvPr/>
              </p:nvSpPr>
              <p:spPr bwMode="auto">
                <a:xfrm flipH="1">
                  <a:off x="2933" y="3430"/>
                  <a:ext cx="40" cy="1"/>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39" name="Line 278">
                  <a:extLst>
                    <a:ext uri="{FF2B5EF4-FFF2-40B4-BE49-F238E27FC236}">
                      <a16:creationId xmlns:a16="http://schemas.microsoft.com/office/drawing/2014/main" id="{EED5D06C-A51E-4E24-A9FB-91AEAD8F5CF5}"/>
                    </a:ext>
                  </a:extLst>
                </p:cNvPr>
                <p:cNvSpPr>
                  <a:spLocks noChangeShapeType="1"/>
                </p:cNvSpPr>
                <p:nvPr/>
              </p:nvSpPr>
              <p:spPr bwMode="auto">
                <a:xfrm flipV="1">
                  <a:off x="3077" y="3503"/>
                  <a:ext cx="2311" cy="3"/>
                </a:xfrm>
                <a:prstGeom prst="line">
                  <a:avLst/>
                </a:prstGeom>
                <a:noFill/>
                <a:ln w="15875">
                  <a:solidFill>
                    <a:srgbClr val="A8A8A8"/>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grpSp>
              <p:nvGrpSpPr>
                <p:cNvPr id="440" name="Group 279">
                  <a:extLst>
                    <a:ext uri="{FF2B5EF4-FFF2-40B4-BE49-F238E27FC236}">
                      <a16:creationId xmlns:a16="http://schemas.microsoft.com/office/drawing/2014/main" id="{3CB0EAB9-C5A1-4E94-A8A9-F3D6A07D8ECF}"/>
                    </a:ext>
                  </a:extLst>
                </p:cNvPr>
                <p:cNvGrpSpPr>
                  <a:grpSpLocks/>
                </p:cNvGrpSpPr>
                <p:nvPr/>
              </p:nvGrpSpPr>
              <p:grpSpPr bwMode="auto">
                <a:xfrm>
                  <a:off x="3372" y="1481"/>
                  <a:ext cx="858" cy="1954"/>
                  <a:chOff x="3372" y="1481"/>
                  <a:chExt cx="858" cy="1954"/>
                </a:xfrm>
              </p:grpSpPr>
              <p:sp>
                <p:nvSpPr>
                  <p:cNvPr id="573" name="Freeform 280">
                    <a:extLst>
                      <a:ext uri="{FF2B5EF4-FFF2-40B4-BE49-F238E27FC236}">
                        <a16:creationId xmlns:a16="http://schemas.microsoft.com/office/drawing/2014/main" id="{BE85DF96-C87C-4CE3-95C0-D1EB91CAEBD9}"/>
                      </a:ext>
                    </a:extLst>
                  </p:cNvPr>
                  <p:cNvSpPr>
                    <a:spLocks/>
                  </p:cNvSpPr>
                  <p:nvPr/>
                </p:nvSpPr>
                <p:spPr bwMode="auto">
                  <a:xfrm>
                    <a:off x="3372" y="3347"/>
                    <a:ext cx="33" cy="88"/>
                  </a:xfrm>
                  <a:custGeom>
                    <a:avLst/>
                    <a:gdLst>
                      <a:gd name="T0" fmla="*/ 0 w 33"/>
                      <a:gd name="T1" fmla="*/ 83 h 88"/>
                      <a:gd name="T2" fmla="*/ 0 w 33"/>
                      <a:gd name="T3" fmla="*/ 83 h 88"/>
                      <a:gd name="T4" fmla="*/ 2 w 33"/>
                      <a:gd name="T5" fmla="*/ 85 h 88"/>
                      <a:gd name="T6" fmla="*/ 5 w 33"/>
                      <a:gd name="T7" fmla="*/ 88 h 88"/>
                      <a:gd name="T8" fmla="*/ 5 w 33"/>
                      <a:gd name="T9" fmla="*/ 88 h 88"/>
                      <a:gd name="T10" fmla="*/ 7 w 33"/>
                      <a:gd name="T11" fmla="*/ 85 h 88"/>
                      <a:gd name="T12" fmla="*/ 10 w 33"/>
                      <a:gd name="T13" fmla="*/ 85 h 88"/>
                      <a:gd name="T14" fmla="*/ 33 w 33"/>
                      <a:gd name="T15" fmla="*/ 7 h 88"/>
                      <a:gd name="T16" fmla="*/ 33 w 33"/>
                      <a:gd name="T17" fmla="*/ 5 h 88"/>
                      <a:gd name="T18" fmla="*/ 33 w 33"/>
                      <a:gd name="T19" fmla="*/ 2 h 88"/>
                      <a:gd name="T20" fmla="*/ 30 w 33"/>
                      <a:gd name="T21" fmla="*/ 0 h 88"/>
                      <a:gd name="T22" fmla="*/ 28 w 33"/>
                      <a:gd name="T23" fmla="*/ 0 h 88"/>
                      <a:gd name="T24" fmla="*/ 25 w 33"/>
                      <a:gd name="T25" fmla="*/ 2 h 88"/>
                      <a:gd name="T26" fmla="*/ 22 w 33"/>
                      <a:gd name="T27" fmla="*/ 5 h 88"/>
                      <a:gd name="T28" fmla="*/ 0 w 33"/>
                      <a:gd name="T29" fmla="*/ 83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3"/>
                        </a:moveTo>
                        <a:lnTo>
                          <a:pt x="0" y="83"/>
                        </a:lnTo>
                        <a:lnTo>
                          <a:pt x="2" y="85"/>
                        </a:lnTo>
                        <a:lnTo>
                          <a:pt x="5" y="88"/>
                        </a:lnTo>
                        <a:lnTo>
                          <a:pt x="7" y="85"/>
                        </a:lnTo>
                        <a:lnTo>
                          <a:pt x="10" y="85"/>
                        </a:lnTo>
                        <a:lnTo>
                          <a:pt x="33" y="7"/>
                        </a:lnTo>
                        <a:lnTo>
                          <a:pt x="33" y="5"/>
                        </a:lnTo>
                        <a:lnTo>
                          <a:pt x="33" y="2"/>
                        </a:lnTo>
                        <a:lnTo>
                          <a:pt x="30" y="0"/>
                        </a:lnTo>
                        <a:lnTo>
                          <a:pt x="28" y="0"/>
                        </a:lnTo>
                        <a:lnTo>
                          <a:pt x="25" y="2"/>
                        </a:lnTo>
                        <a:lnTo>
                          <a:pt x="22" y="5"/>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74" name="Freeform 281">
                    <a:extLst>
                      <a:ext uri="{FF2B5EF4-FFF2-40B4-BE49-F238E27FC236}">
                        <a16:creationId xmlns:a16="http://schemas.microsoft.com/office/drawing/2014/main" id="{A4473BA7-3AA9-44C1-ABBB-46689D4CCF10}"/>
                      </a:ext>
                    </a:extLst>
                  </p:cNvPr>
                  <p:cNvSpPr>
                    <a:spLocks/>
                  </p:cNvSpPr>
                  <p:nvPr/>
                </p:nvSpPr>
                <p:spPr bwMode="auto">
                  <a:xfrm>
                    <a:off x="3402" y="3241"/>
                    <a:ext cx="35" cy="88"/>
                  </a:xfrm>
                  <a:custGeom>
                    <a:avLst/>
                    <a:gdLst>
                      <a:gd name="T0" fmla="*/ 0 w 35"/>
                      <a:gd name="T1" fmla="*/ 81 h 88"/>
                      <a:gd name="T2" fmla="*/ 0 w 35"/>
                      <a:gd name="T3" fmla="*/ 83 h 88"/>
                      <a:gd name="T4" fmla="*/ 3 w 35"/>
                      <a:gd name="T5" fmla="*/ 86 h 88"/>
                      <a:gd name="T6" fmla="*/ 5 w 35"/>
                      <a:gd name="T7" fmla="*/ 88 h 88"/>
                      <a:gd name="T8" fmla="*/ 8 w 35"/>
                      <a:gd name="T9" fmla="*/ 88 h 88"/>
                      <a:gd name="T10" fmla="*/ 10 w 35"/>
                      <a:gd name="T11" fmla="*/ 86 h 88"/>
                      <a:gd name="T12" fmla="*/ 10 w 35"/>
                      <a:gd name="T13" fmla="*/ 83 h 88"/>
                      <a:gd name="T14" fmla="*/ 35 w 35"/>
                      <a:gd name="T15" fmla="*/ 7 h 88"/>
                      <a:gd name="T16" fmla="*/ 35 w 35"/>
                      <a:gd name="T17" fmla="*/ 5 h 88"/>
                      <a:gd name="T18" fmla="*/ 33 w 35"/>
                      <a:gd name="T19" fmla="*/ 2 h 88"/>
                      <a:gd name="T20" fmla="*/ 30 w 35"/>
                      <a:gd name="T21" fmla="*/ 0 h 88"/>
                      <a:gd name="T22" fmla="*/ 28 w 35"/>
                      <a:gd name="T23" fmla="*/ 0 h 88"/>
                      <a:gd name="T24" fmla="*/ 25 w 35"/>
                      <a:gd name="T25" fmla="*/ 2 h 88"/>
                      <a:gd name="T26" fmla="*/ 25 w 35"/>
                      <a:gd name="T27" fmla="*/ 5 h 88"/>
                      <a:gd name="T28" fmla="*/ 0 w 35"/>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88"/>
                      <a:gd name="T47" fmla="*/ 35 w 35"/>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88">
                        <a:moveTo>
                          <a:pt x="0" y="81"/>
                        </a:moveTo>
                        <a:lnTo>
                          <a:pt x="0" y="83"/>
                        </a:lnTo>
                        <a:lnTo>
                          <a:pt x="3" y="86"/>
                        </a:lnTo>
                        <a:lnTo>
                          <a:pt x="5" y="88"/>
                        </a:lnTo>
                        <a:lnTo>
                          <a:pt x="8" y="88"/>
                        </a:lnTo>
                        <a:lnTo>
                          <a:pt x="10" y="86"/>
                        </a:lnTo>
                        <a:lnTo>
                          <a:pt x="10" y="83"/>
                        </a:lnTo>
                        <a:lnTo>
                          <a:pt x="35" y="7"/>
                        </a:lnTo>
                        <a:lnTo>
                          <a:pt x="35" y="5"/>
                        </a:lnTo>
                        <a:lnTo>
                          <a:pt x="33" y="2"/>
                        </a:lnTo>
                        <a:lnTo>
                          <a:pt x="30" y="0"/>
                        </a:lnTo>
                        <a:lnTo>
                          <a:pt x="28" y="0"/>
                        </a:lnTo>
                        <a:lnTo>
                          <a:pt x="25" y="2"/>
                        </a:lnTo>
                        <a:lnTo>
                          <a:pt x="25" y="5"/>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75" name="Freeform 282">
                    <a:extLst>
                      <a:ext uri="{FF2B5EF4-FFF2-40B4-BE49-F238E27FC236}">
                        <a16:creationId xmlns:a16="http://schemas.microsoft.com/office/drawing/2014/main" id="{E9F5B03D-B562-4B7E-A050-2B7B3C652667}"/>
                      </a:ext>
                    </a:extLst>
                  </p:cNvPr>
                  <p:cNvSpPr>
                    <a:spLocks/>
                  </p:cNvSpPr>
                  <p:nvPr/>
                </p:nvSpPr>
                <p:spPr bwMode="auto">
                  <a:xfrm>
                    <a:off x="3435" y="3135"/>
                    <a:ext cx="33" cy="88"/>
                  </a:xfrm>
                  <a:custGeom>
                    <a:avLst/>
                    <a:gdLst>
                      <a:gd name="T0" fmla="*/ 0 w 33"/>
                      <a:gd name="T1" fmla="*/ 81 h 88"/>
                      <a:gd name="T2" fmla="*/ 0 w 33"/>
                      <a:gd name="T3" fmla="*/ 83 h 88"/>
                      <a:gd name="T4" fmla="*/ 0 w 33"/>
                      <a:gd name="T5" fmla="*/ 86 h 88"/>
                      <a:gd name="T6" fmla="*/ 2 w 33"/>
                      <a:gd name="T7" fmla="*/ 88 h 88"/>
                      <a:gd name="T8" fmla="*/ 5 w 33"/>
                      <a:gd name="T9" fmla="*/ 88 h 88"/>
                      <a:gd name="T10" fmla="*/ 7 w 33"/>
                      <a:gd name="T11" fmla="*/ 86 h 88"/>
                      <a:gd name="T12" fmla="*/ 10 w 33"/>
                      <a:gd name="T13" fmla="*/ 83 h 88"/>
                      <a:gd name="T14" fmla="*/ 33 w 33"/>
                      <a:gd name="T15" fmla="*/ 5 h 88"/>
                      <a:gd name="T16" fmla="*/ 33 w 33"/>
                      <a:gd name="T17" fmla="*/ 2 h 88"/>
                      <a:gd name="T18" fmla="*/ 33 w 33"/>
                      <a:gd name="T19" fmla="*/ 0 h 88"/>
                      <a:gd name="T20" fmla="*/ 30 w 33"/>
                      <a:gd name="T21" fmla="*/ 0 h 88"/>
                      <a:gd name="T22" fmla="*/ 28 w 33"/>
                      <a:gd name="T23" fmla="*/ 0 h 88"/>
                      <a:gd name="T24" fmla="*/ 25 w 33"/>
                      <a:gd name="T25" fmla="*/ 0 h 88"/>
                      <a:gd name="T26" fmla="*/ 23 w 33"/>
                      <a:gd name="T27" fmla="*/ 2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1"/>
                        </a:moveTo>
                        <a:lnTo>
                          <a:pt x="0" y="83"/>
                        </a:lnTo>
                        <a:lnTo>
                          <a:pt x="0" y="86"/>
                        </a:lnTo>
                        <a:lnTo>
                          <a:pt x="2" y="88"/>
                        </a:lnTo>
                        <a:lnTo>
                          <a:pt x="5" y="88"/>
                        </a:lnTo>
                        <a:lnTo>
                          <a:pt x="7" y="86"/>
                        </a:lnTo>
                        <a:lnTo>
                          <a:pt x="10" y="83"/>
                        </a:lnTo>
                        <a:lnTo>
                          <a:pt x="33" y="5"/>
                        </a:lnTo>
                        <a:lnTo>
                          <a:pt x="33" y="2"/>
                        </a:lnTo>
                        <a:lnTo>
                          <a:pt x="33" y="0"/>
                        </a:lnTo>
                        <a:lnTo>
                          <a:pt x="30" y="0"/>
                        </a:lnTo>
                        <a:lnTo>
                          <a:pt x="28" y="0"/>
                        </a:lnTo>
                        <a:lnTo>
                          <a:pt x="25" y="0"/>
                        </a:lnTo>
                        <a:lnTo>
                          <a:pt x="23" y="2"/>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76" name="Freeform 283">
                    <a:extLst>
                      <a:ext uri="{FF2B5EF4-FFF2-40B4-BE49-F238E27FC236}">
                        <a16:creationId xmlns:a16="http://schemas.microsoft.com/office/drawing/2014/main" id="{15B02956-1870-47E1-872B-FF5EA46334AF}"/>
                      </a:ext>
                    </a:extLst>
                  </p:cNvPr>
                  <p:cNvSpPr>
                    <a:spLocks/>
                  </p:cNvSpPr>
                  <p:nvPr/>
                </p:nvSpPr>
                <p:spPr bwMode="auto">
                  <a:xfrm>
                    <a:off x="3465" y="3029"/>
                    <a:ext cx="35" cy="86"/>
                  </a:xfrm>
                  <a:custGeom>
                    <a:avLst/>
                    <a:gdLst>
                      <a:gd name="T0" fmla="*/ 0 w 35"/>
                      <a:gd name="T1" fmla="*/ 81 h 86"/>
                      <a:gd name="T2" fmla="*/ 0 w 35"/>
                      <a:gd name="T3" fmla="*/ 83 h 86"/>
                      <a:gd name="T4" fmla="*/ 3 w 35"/>
                      <a:gd name="T5" fmla="*/ 86 h 86"/>
                      <a:gd name="T6" fmla="*/ 5 w 35"/>
                      <a:gd name="T7" fmla="*/ 86 h 86"/>
                      <a:gd name="T8" fmla="*/ 8 w 35"/>
                      <a:gd name="T9" fmla="*/ 86 h 86"/>
                      <a:gd name="T10" fmla="*/ 10 w 35"/>
                      <a:gd name="T11" fmla="*/ 86 h 86"/>
                      <a:gd name="T12" fmla="*/ 10 w 35"/>
                      <a:gd name="T13" fmla="*/ 83 h 86"/>
                      <a:gd name="T14" fmla="*/ 35 w 35"/>
                      <a:gd name="T15" fmla="*/ 5 h 86"/>
                      <a:gd name="T16" fmla="*/ 35 w 35"/>
                      <a:gd name="T17" fmla="*/ 3 h 86"/>
                      <a:gd name="T18" fmla="*/ 33 w 35"/>
                      <a:gd name="T19" fmla="*/ 0 h 86"/>
                      <a:gd name="T20" fmla="*/ 30 w 35"/>
                      <a:gd name="T21" fmla="*/ 0 h 86"/>
                      <a:gd name="T22" fmla="*/ 28 w 35"/>
                      <a:gd name="T23" fmla="*/ 0 h 86"/>
                      <a:gd name="T24" fmla="*/ 25 w 35"/>
                      <a:gd name="T25" fmla="*/ 0 h 86"/>
                      <a:gd name="T26" fmla="*/ 25 w 35"/>
                      <a:gd name="T27" fmla="*/ 3 h 86"/>
                      <a:gd name="T28" fmla="*/ 0 w 35"/>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86"/>
                      <a:gd name="T47" fmla="*/ 35 w 35"/>
                      <a:gd name="T48" fmla="*/ 86 h 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86">
                        <a:moveTo>
                          <a:pt x="0" y="81"/>
                        </a:moveTo>
                        <a:lnTo>
                          <a:pt x="0" y="83"/>
                        </a:lnTo>
                        <a:lnTo>
                          <a:pt x="3" y="86"/>
                        </a:lnTo>
                        <a:lnTo>
                          <a:pt x="5" y="86"/>
                        </a:lnTo>
                        <a:lnTo>
                          <a:pt x="8" y="86"/>
                        </a:lnTo>
                        <a:lnTo>
                          <a:pt x="10" y="86"/>
                        </a:lnTo>
                        <a:lnTo>
                          <a:pt x="10" y="83"/>
                        </a:lnTo>
                        <a:lnTo>
                          <a:pt x="35" y="5"/>
                        </a:lnTo>
                        <a:lnTo>
                          <a:pt x="35" y="3"/>
                        </a:lnTo>
                        <a:lnTo>
                          <a:pt x="33" y="0"/>
                        </a:lnTo>
                        <a:lnTo>
                          <a:pt x="30" y="0"/>
                        </a:lnTo>
                        <a:lnTo>
                          <a:pt x="28" y="0"/>
                        </a:lnTo>
                        <a:lnTo>
                          <a:pt x="25" y="0"/>
                        </a:lnTo>
                        <a:lnTo>
                          <a:pt x="25"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77" name="Freeform 284">
                    <a:extLst>
                      <a:ext uri="{FF2B5EF4-FFF2-40B4-BE49-F238E27FC236}">
                        <a16:creationId xmlns:a16="http://schemas.microsoft.com/office/drawing/2014/main" id="{C826B3F7-6DE6-48D6-8763-4566F3F7F0E1}"/>
                      </a:ext>
                    </a:extLst>
                  </p:cNvPr>
                  <p:cNvSpPr>
                    <a:spLocks/>
                  </p:cNvSpPr>
                  <p:nvPr/>
                </p:nvSpPr>
                <p:spPr bwMode="auto">
                  <a:xfrm>
                    <a:off x="3498" y="2923"/>
                    <a:ext cx="33" cy="86"/>
                  </a:xfrm>
                  <a:custGeom>
                    <a:avLst/>
                    <a:gdLst>
                      <a:gd name="T0" fmla="*/ 0 w 33"/>
                      <a:gd name="T1" fmla="*/ 81 h 86"/>
                      <a:gd name="T2" fmla="*/ 0 w 33"/>
                      <a:gd name="T3" fmla="*/ 83 h 86"/>
                      <a:gd name="T4" fmla="*/ 0 w 33"/>
                      <a:gd name="T5" fmla="*/ 86 h 86"/>
                      <a:gd name="T6" fmla="*/ 2 w 33"/>
                      <a:gd name="T7" fmla="*/ 86 h 86"/>
                      <a:gd name="T8" fmla="*/ 5 w 33"/>
                      <a:gd name="T9" fmla="*/ 86 h 86"/>
                      <a:gd name="T10" fmla="*/ 8 w 33"/>
                      <a:gd name="T11" fmla="*/ 86 h 86"/>
                      <a:gd name="T12" fmla="*/ 10 w 33"/>
                      <a:gd name="T13" fmla="*/ 83 h 86"/>
                      <a:gd name="T14" fmla="*/ 33 w 33"/>
                      <a:gd name="T15" fmla="*/ 5 h 86"/>
                      <a:gd name="T16" fmla="*/ 33 w 33"/>
                      <a:gd name="T17" fmla="*/ 3 h 86"/>
                      <a:gd name="T18" fmla="*/ 30 w 33"/>
                      <a:gd name="T19" fmla="*/ 0 h 86"/>
                      <a:gd name="T20" fmla="*/ 28 w 33"/>
                      <a:gd name="T21" fmla="*/ 0 h 86"/>
                      <a:gd name="T22" fmla="*/ 25 w 33"/>
                      <a:gd name="T23" fmla="*/ 0 h 86"/>
                      <a:gd name="T24" fmla="*/ 23 w 33"/>
                      <a:gd name="T25" fmla="*/ 0 h 86"/>
                      <a:gd name="T26" fmla="*/ 23 w 33"/>
                      <a:gd name="T27" fmla="*/ 3 h 86"/>
                      <a:gd name="T28" fmla="*/ 0 w 33"/>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6"/>
                      <a:gd name="T47" fmla="*/ 33 w 33"/>
                      <a:gd name="T48" fmla="*/ 86 h 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6">
                        <a:moveTo>
                          <a:pt x="0" y="81"/>
                        </a:moveTo>
                        <a:lnTo>
                          <a:pt x="0" y="83"/>
                        </a:lnTo>
                        <a:lnTo>
                          <a:pt x="0" y="86"/>
                        </a:lnTo>
                        <a:lnTo>
                          <a:pt x="2" y="86"/>
                        </a:lnTo>
                        <a:lnTo>
                          <a:pt x="5" y="86"/>
                        </a:lnTo>
                        <a:lnTo>
                          <a:pt x="8" y="86"/>
                        </a:lnTo>
                        <a:lnTo>
                          <a:pt x="10" y="83"/>
                        </a:lnTo>
                        <a:lnTo>
                          <a:pt x="33" y="5"/>
                        </a:lnTo>
                        <a:lnTo>
                          <a:pt x="33" y="3"/>
                        </a:lnTo>
                        <a:lnTo>
                          <a:pt x="30" y="0"/>
                        </a:lnTo>
                        <a:lnTo>
                          <a:pt x="28" y="0"/>
                        </a:lnTo>
                        <a:lnTo>
                          <a:pt x="25" y="0"/>
                        </a:lnTo>
                        <a:lnTo>
                          <a:pt x="23" y="0"/>
                        </a:lnTo>
                        <a:lnTo>
                          <a:pt x="23"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78" name="Freeform 285">
                    <a:extLst>
                      <a:ext uri="{FF2B5EF4-FFF2-40B4-BE49-F238E27FC236}">
                        <a16:creationId xmlns:a16="http://schemas.microsoft.com/office/drawing/2014/main" id="{41E272AF-F788-4932-B00C-B924798AF87B}"/>
                      </a:ext>
                    </a:extLst>
                  </p:cNvPr>
                  <p:cNvSpPr>
                    <a:spLocks/>
                  </p:cNvSpPr>
                  <p:nvPr/>
                </p:nvSpPr>
                <p:spPr bwMode="auto">
                  <a:xfrm>
                    <a:off x="3528" y="2815"/>
                    <a:ext cx="33" cy="88"/>
                  </a:xfrm>
                  <a:custGeom>
                    <a:avLst/>
                    <a:gdLst>
                      <a:gd name="T0" fmla="*/ 0 w 33"/>
                      <a:gd name="T1" fmla="*/ 83 h 88"/>
                      <a:gd name="T2" fmla="*/ 0 w 33"/>
                      <a:gd name="T3" fmla="*/ 85 h 88"/>
                      <a:gd name="T4" fmla="*/ 3 w 33"/>
                      <a:gd name="T5" fmla="*/ 88 h 88"/>
                      <a:gd name="T6" fmla="*/ 5 w 33"/>
                      <a:gd name="T7" fmla="*/ 88 h 88"/>
                      <a:gd name="T8" fmla="*/ 8 w 33"/>
                      <a:gd name="T9" fmla="*/ 88 h 88"/>
                      <a:gd name="T10" fmla="*/ 10 w 33"/>
                      <a:gd name="T11" fmla="*/ 88 h 88"/>
                      <a:gd name="T12" fmla="*/ 10 w 33"/>
                      <a:gd name="T13" fmla="*/ 85 h 88"/>
                      <a:gd name="T14" fmla="*/ 33 w 33"/>
                      <a:gd name="T15" fmla="*/ 7 h 88"/>
                      <a:gd name="T16" fmla="*/ 33 w 33"/>
                      <a:gd name="T17" fmla="*/ 5 h 88"/>
                      <a:gd name="T18" fmla="*/ 33 w 33"/>
                      <a:gd name="T19" fmla="*/ 2 h 88"/>
                      <a:gd name="T20" fmla="*/ 31 w 33"/>
                      <a:gd name="T21" fmla="*/ 0 h 88"/>
                      <a:gd name="T22" fmla="*/ 28 w 33"/>
                      <a:gd name="T23" fmla="*/ 0 h 88"/>
                      <a:gd name="T24" fmla="*/ 25 w 33"/>
                      <a:gd name="T25" fmla="*/ 2 h 88"/>
                      <a:gd name="T26" fmla="*/ 23 w 33"/>
                      <a:gd name="T27" fmla="*/ 5 h 88"/>
                      <a:gd name="T28" fmla="*/ 0 w 33"/>
                      <a:gd name="T29" fmla="*/ 83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3"/>
                        </a:moveTo>
                        <a:lnTo>
                          <a:pt x="0" y="85"/>
                        </a:lnTo>
                        <a:lnTo>
                          <a:pt x="3" y="88"/>
                        </a:lnTo>
                        <a:lnTo>
                          <a:pt x="5" y="88"/>
                        </a:lnTo>
                        <a:lnTo>
                          <a:pt x="8" y="88"/>
                        </a:lnTo>
                        <a:lnTo>
                          <a:pt x="10" y="88"/>
                        </a:lnTo>
                        <a:lnTo>
                          <a:pt x="10" y="85"/>
                        </a:lnTo>
                        <a:lnTo>
                          <a:pt x="33" y="7"/>
                        </a:lnTo>
                        <a:lnTo>
                          <a:pt x="33" y="5"/>
                        </a:lnTo>
                        <a:lnTo>
                          <a:pt x="33" y="2"/>
                        </a:lnTo>
                        <a:lnTo>
                          <a:pt x="31" y="0"/>
                        </a:lnTo>
                        <a:lnTo>
                          <a:pt x="28" y="0"/>
                        </a:lnTo>
                        <a:lnTo>
                          <a:pt x="25" y="2"/>
                        </a:lnTo>
                        <a:lnTo>
                          <a:pt x="23" y="5"/>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79" name="Freeform 286">
                    <a:extLst>
                      <a:ext uri="{FF2B5EF4-FFF2-40B4-BE49-F238E27FC236}">
                        <a16:creationId xmlns:a16="http://schemas.microsoft.com/office/drawing/2014/main" id="{6B07EEDE-6FAC-4DC0-B5CE-618DBA4FB1E3}"/>
                      </a:ext>
                    </a:extLst>
                  </p:cNvPr>
                  <p:cNvSpPr>
                    <a:spLocks/>
                  </p:cNvSpPr>
                  <p:nvPr/>
                </p:nvSpPr>
                <p:spPr bwMode="auto">
                  <a:xfrm>
                    <a:off x="3561" y="2709"/>
                    <a:ext cx="33" cy="88"/>
                  </a:xfrm>
                  <a:custGeom>
                    <a:avLst/>
                    <a:gdLst>
                      <a:gd name="T0" fmla="*/ 0 w 33"/>
                      <a:gd name="T1" fmla="*/ 81 h 88"/>
                      <a:gd name="T2" fmla="*/ 0 w 33"/>
                      <a:gd name="T3" fmla="*/ 83 h 88"/>
                      <a:gd name="T4" fmla="*/ 0 w 33"/>
                      <a:gd name="T5" fmla="*/ 86 h 88"/>
                      <a:gd name="T6" fmla="*/ 3 w 33"/>
                      <a:gd name="T7" fmla="*/ 88 h 88"/>
                      <a:gd name="T8" fmla="*/ 5 w 33"/>
                      <a:gd name="T9" fmla="*/ 88 h 88"/>
                      <a:gd name="T10" fmla="*/ 8 w 33"/>
                      <a:gd name="T11" fmla="*/ 86 h 88"/>
                      <a:gd name="T12" fmla="*/ 10 w 33"/>
                      <a:gd name="T13" fmla="*/ 83 h 88"/>
                      <a:gd name="T14" fmla="*/ 33 w 33"/>
                      <a:gd name="T15" fmla="*/ 7 h 88"/>
                      <a:gd name="T16" fmla="*/ 33 w 33"/>
                      <a:gd name="T17" fmla="*/ 5 h 88"/>
                      <a:gd name="T18" fmla="*/ 30 w 33"/>
                      <a:gd name="T19" fmla="*/ 2 h 88"/>
                      <a:gd name="T20" fmla="*/ 28 w 33"/>
                      <a:gd name="T21" fmla="*/ 0 h 88"/>
                      <a:gd name="T22" fmla="*/ 25 w 33"/>
                      <a:gd name="T23" fmla="*/ 0 h 88"/>
                      <a:gd name="T24" fmla="*/ 23 w 33"/>
                      <a:gd name="T25" fmla="*/ 2 h 88"/>
                      <a:gd name="T26" fmla="*/ 23 w 33"/>
                      <a:gd name="T27" fmla="*/ 5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1"/>
                        </a:moveTo>
                        <a:lnTo>
                          <a:pt x="0" y="83"/>
                        </a:lnTo>
                        <a:lnTo>
                          <a:pt x="0" y="86"/>
                        </a:lnTo>
                        <a:lnTo>
                          <a:pt x="3" y="88"/>
                        </a:lnTo>
                        <a:lnTo>
                          <a:pt x="5" y="88"/>
                        </a:lnTo>
                        <a:lnTo>
                          <a:pt x="8" y="86"/>
                        </a:lnTo>
                        <a:lnTo>
                          <a:pt x="10" y="83"/>
                        </a:lnTo>
                        <a:lnTo>
                          <a:pt x="33" y="7"/>
                        </a:lnTo>
                        <a:lnTo>
                          <a:pt x="33" y="5"/>
                        </a:lnTo>
                        <a:lnTo>
                          <a:pt x="30" y="2"/>
                        </a:lnTo>
                        <a:lnTo>
                          <a:pt x="28" y="0"/>
                        </a:lnTo>
                        <a:lnTo>
                          <a:pt x="25" y="0"/>
                        </a:lnTo>
                        <a:lnTo>
                          <a:pt x="23" y="2"/>
                        </a:lnTo>
                        <a:lnTo>
                          <a:pt x="23" y="5"/>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0" name="Freeform 287">
                    <a:extLst>
                      <a:ext uri="{FF2B5EF4-FFF2-40B4-BE49-F238E27FC236}">
                        <a16:creationId xmlns:a16="http://schemas.microsoft.com/office/drawing/2014/main" id="{49683B03-662C-4CE6-B14D-EDC206CB7E0F}"/>
                      </a:ext>
                    </a:extLst>
                  </p:cNvPr>
                  <p:cNvSpPr>
                    <a:spLocks/>
                  </p:cNvSpPr>
                  <p:nvPr/>
                </p:nvSpPr>
                <p:spPr bwMode="auto">
                  <a:xfrm>
                    <a:off x="3591" y="2603"/>
                    <a:ext cx="33" cy="88"/>
                  </a:xfrm>
                  <a:custGeom>
                    <a:avLst/>
                    <a:gdLst>
                      <a:gd name="T0" fmla="*/ 0 w 33"/>
                      <a:gd name="T1" fmla="*/ 81 h 88"/>
                      <a:gd name="T2" fmla="*/ 0 w 33"/>
                      <a:gd name="T3" fmla="*/ 83 h 88"/>
                      <a:gd name="T4" fmla="*/ 3 w 33"/>
                      <a:gd name="T5" fmla="*/ 86 h 88"/>
                      <a:gd name="T6" fmla="*/ 5 w 33"/>
                      <a:gd name="T7" fmla="*/ 88 h 88"/>
                      <a:gd name="T8" fmla="*/ 8 w 33"/>
                      <a:gd name="T9" fmla="*/ 88 h 88"/>
                      <a:gd name="T10" fmla="*/ 10 w 33"/>
                      <a:gd name="T11" fmla="*/ 86 h 88"/>
                      <a:gd name="T12" fmla="*/ 10 w 33"/>
                      <a:gd name="T13" fmla="*/ 83 h 88"/>
                      <a:gd name="T14" fmla="*/ 33 w 33"/>
                      <a:gd name="T15" fmla="*/ 5 h 88"/>
                      <a:gd name="T16" fmla="*/ 33 w 33"/>
                      <a:gd name="T17" fmla="*/ 2 h 88"/>
                      <a:gd name="T18" fmla="*/ 33 w 33"/>
                      <a:gd name="T19" fmla="*/ 0 h 88"/>
                      <a:gd name="T20" fmla="*/ 31 w 33"/>
                      <a:gd name="T21" fmla="*/ 0 h 88"/>
                      <a:gd name="T22" fmla="*/ 28 w 33"/>
                      <a:gd name="T23" fmla="*/ 0 h 88"/>
                      <a:gd name="T24" fmla="*/ 26 w 33"/>
                      <a:gd name="T25" fmla="*/ 0 h 88"/>
                      <a:gd name="T26" fmla="*/ 23 w 33"/>
                      <a:gd name="T27" fmla="*/ 2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1"/>
                        </a:moveTo>
                        <a:lnTo>
                          <a:pt x="0" y="83"/>
                        </a:lnTo>
                        <a:lnTo>
                          <a:pt x="3" y="86"/>
                        </a:lnTo>
                        <a:lnTo>
                          <a:pt x="5" y="88"/>
                        </a:lnTo>
                        <a:lnTo>
                          <a:pt x="8" y="88"/>
                        </a:lnTo>
                        <a:lnTo>
                          <a:pt x="10" y="86"/>
                        </a:lnTo>
                        <a:lnTo>
                          <a:pt x="10" y="83"/>
                        </a:lnTo>
                        <a:lnTo>
                          <a:pt x="33" y="5"/>
                        </a:lnTo>
                        <a:lnTo>
                          <a:pt x="33" y="2"/>
                        </a:lnTo>
                        <a:lnTo>
                          <a:pt x="33" y="0"/>
                        </a:lnTo>
                        <a:lnTo>
                          <a:pt x="31" y="0"/>
                        </a:lnTo>
                        <a:lnTo>
                          <a:pt x="28" y="0"/>
                        </a:lnTo>
                        <a:lnTo>
                          <a:pt x="26" y="0"/>
                        </a:lnTo>
                        <a:lnTo>
                          <a:pt x="23" y="2"/>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1" name="Freeform 288">
                    <a:extLst>
                      <a:ext uri="{FF2B5EF4-FFF2-40B4-BE49-F238E27FC236}">
                        <a16:creationId xmlns:a16="http://schemas.microsoft.com/office/drawing/2014/main" id="{3226BC7A-4E98-412F-AD4D-5AB46B6B9446}"/>
                      </a:ext>
                    </a:extLst>
                  </p:cNvPr>
                  <p:cNvSpPr>
                    <a:spLocks/>
                  </p:cNvSpPr>
                  <p:nvPr/>
                </p:nvSpPr>
                <p:spPr bwMode="auto">
                  <a:xfrm>
                    <a:off x="3624" y="2497"/>
                    <a:ext cx="33" cy="86"/>
                  </a:xfrm>
                  <a:custGeom>
                    <a:avLst/>
                    <a:gdLst>
                      <a:gd name="T0" fmla="*/ 0 w 33"/>
                      <a:gd name="T1" fmla="*/ 81 h 86"/>
                      <a:gd name="T2" fmla="*/ 0 w 33"/>
                      <a:gd name="T3" fmla="*/ 83 h 86"/>
                      <a:gd name="T4" fmla="*/ 0 w 33"/>
                      <a:gd name="T5" fmla="*/ 86 h 86"/>
                      <a:gd name="T6" fmla="*/ 3 w 33"/>
                      <a:gd name="T7" fmla="*/ 86 h 86"/>
                      <a:gd name="T8" fmla="*/ 5 w 33"/>
                      <a:gd name="T9" fmla="*/ 86 h 86"/>
                      <a:gd name="T10" fmla="*/ 8 w 33"/>
                      <a:gd name="T11" fmla="*/ 86 h 86"/>
                      <a:gd name="T12" fmla="*/ 10 w 33"/>
                      <a:gd name="T13" fmla="*/ 83 h 86"/>
                      <a:gd name="T14" fmla="*/ 33 w 33"/>
                      <a:gd name="T15" fmla="*/ 5 h 86"/>
                      <a:gd name="T16" fmla="*/ 33 w 33"/>
                      <a:gd name="T17" fmla="*/ 3 h 86"/>
                      <a:gd name="T18" fmla="*/ 30 w 33"/>
                      <a:gd name="T19" fmla="*/ 0 h 86"/>
                      <a:gd name="T20" fmla="*/ 28 w 33"/>
                      <a:gd name="T21" fmla="*/ 0 h 86"/>
                      <a:gd name="T22" fmla="*/ 25 w 33"/>
                      <a:gd name="T23" fmla="*/ 0 h 86"/>
                      <a:gd name="T24" fmla="*/ 23 w 33"/>
                      <a:gd name="T25" fmla="*/ 0 h 86"/>
                      <a:gd name="T26" fmla="*/ 23 w 33"/>
                      <a:gd name="T27" fmla="*/ 3 h 86"/>
                      <a:gd name="T28" fmla="*/ 0 w 33"/>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6"/>
                      <a:gd name="T47" fmla="*/ 33 w 33"/>
                      <a:gd name="T48" fmla="*/ 86 h 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6">
                        <a:moveTo>
                          <a:pt x="0" y="81"/>
                        </a:moveTo>
                        <a:lnTo>
                          <a:pt x="0" y="83"/>
                        </a:lnTo>
                        <a:lnTo>
                          <a:pt x="0" y="86"/>
                        </a:lnTo>
                        <a:lnTo>
                          <a:pt x="3" y="86"/>
                        </a:lnTo>
                        <a:lnTo>
                          <a:pt x="5" y="86"/>
                        </a:lnTo>
                        <a:lnTo>
                          <a:pt x="8" y="86"/>
                        </a:lnTo>
                        <a:lnTo>
                          <a:pt x="10" y="83"/>
                        </a:lnTo>
                        <a:lnTo>
                          <a:pt x="33" y="5"/>
                        </a:lnTo>
                        <a:lnTo>
                          <a:pt x="33" y="3"/>
                        </a:lnTo>
                        <a:lnTo>
                          <a:pt x="30" y="0"/>
                        </a:lnTo>
                        <a:lnTo>
                          <a:pt x="28" y="0"/>
                        </a:lnTo>
                        <a:lnTo>
                          <a:pt x="25" y="0"/>
                        </a:lnTo>
                        <a:lnTo>
                          <a:pt x="23" y="0"/>
                        </a:lnTo>
                        <a:lnTo>
                          <a:pt x="23"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2" name="Freeform 289">
                    <a:extLst>
                      <a:ext uri="{FF2B5EF4-FFF2-40B4-BE49-F238E27FC236}">
                        <a16:creationId xmlns:a16="http://schemas.microsoft.com/office/drawing/2014/main" id="{3C7FD4DE-3AF5-43CF-81E2-C8FFA4CFE877}"/>
                      </a:ext>
                    </a:extLst>
                  </p:cNvPr>
                  <p:cNvSpPr>
                    <a:spLocks/>
                  </p:cNvSpPr>
                  <p:nvPr/>
                </p:nvSpPr>
                <p:spPr bwMode="auto">
                  <a:xfrm>
                    <a:off x="3654" y="2391"/>
                    <a:ext cx="33" cy="86"/>
                  </a:xfrm>
                  <a:custGeom>
                    <a:avLst/>
                    <a:gdLst>
                      <a:gd name="T0" fmla="*/ 0 w 33"/>
                      <a:gd name="T1" fmla="*/ 81 h 86"/>
                      <a:gd name="T2" fmla="*/ 0 w 33"/>
                      <a:gd name="T3" fmla="*/ 83 h 86"/>
                      <a:gd name="T4" fmla="*/ 3 w 33"/>
                      <a:gd name="T5" fmla="*/ 86 h 86"/>
                      <a:gd name="T6" fmla="*/ 5 w 33"/>
                      <a:gd name="T7" fmla="*/ 86 h 86"/>
                      <a:gd name="T8" fmla="*/ 8 w 33"/>
                      <a:gd name="T9" fmla="*/ 86 h 86"/>
                      <a:gd name="T10" fmla="*/ 10 w 33"/>
                      <a:gd name="T11" fmla="*/ 86 h 86"/>
                      <a:gd name="T12" fmla="*/ 10 w 33"/>
                      <a:gd name="T13" fmla="*/ 83 h 86"/>
                      <a:gd name="T14" fmla="*/ 33 w 33"/>
                      <a:gd name="T15" fmla="*/ 5 h 86"/>
                      <a:gd name="T16" fmla="*/ 33 w 33"/>
                      <a:gd name="T17" fmla="*/ 3 h 86"/>
                      <a:gd name="T18" fmla="*/ 33 w 33"/>
                      <a:gd name="T19" fmla="*/ 0 h 86"/>
                      <a:gd name="T20" fmla="*/ 31 w 33"/>
                      <a:gd name="T21" fmla="*/ 0 h 86"/>
                      <a:gd name="T22" fmla="*/ 28 w 33"/>
                      <a:gd name="T23" fmla="*/ 0 h 86"/>
                      <a:gd name="T24" fmla="*/ 26 w 33"/>
                      <a:gd name="T25" fmla="*/ 0 h 86"/>
                      <a:gd name="T26" fmla="*/ 23 w 33"/>
                      <a:gd name="T27" fmla="*/ 3 h 86"/>
                      <a:gd name="T28" fmla="*/ 0 w 33"/>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6"/>
                      <a:gd name="T47" fmla="*/ 33 w 33"/>
                      <a:gd name="T48" fmla="*/ 86 h 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6">
                        <a:moveTo>
                          <a:pt x="0" y="81"/>
                        </a:moveTo>
                        <a:lnTo>
                          <a:pt x="0" y="83"/>
                        </a:lnTo>
                        <a:lnTo>
                          <a:pt x="3" y="86"/>
                        </a:lnTo>
                        <a:lnTo>
                          <a:pt x="5" y="86"/>
                        </a:lnTo>
                        <a:lnTo>
                          <a:pt x="8" y="86"/>
                        </a:lnTo>
                        <a:lnTo>
                          <a:pt x="10" y="86"/>
                        </a:lnTo>
                        <a:lnTo>
                          <a:pt x="10" y="83"/>
                        </a:lnTo>
                        <a:lnTo>
                          <a:pt x="33" y="5"/>
                        </a:lnTo>
                        <a:lnTo>
                          <a:pt x="33" y="3"/>
                        </a:lnTo>
                        <a:lnTo>
                          <a:pt x="33" y="0"/>
                        </a:lnTo>
                        <a:lnTo>
                          <a:pt x="31" y="0"/>
                        </a:lnTo>
                        <a:lnTo>
                          <a:pt x="28" y="0"/>
                        </a:lnTo>
                        <a:lnTo>
                          <a:pt x="26" y="0"/>
                        </a:lnTo>
                        <a:lnTo>
                          <a:pt x="23"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3" name="Freeform 290">
                    <a:extLst>
                      <a:ext uri="{FF2B5EF4-FFF2-40B4-BE49-F238E27FC236}">
                        <a16:creationId xmlns:a16="http://schemas.microsoft.com/office/drawing/2014/main" id="{5CFE3516-52B0-4DBF-B1B6-09E87AC67D65}"/>
                      </a:ext>
                    </a:extLst>
                  </p:cNvPr>
                  <p:cNvSpPr>
                    <a:spLocks/>
                  </p:cNvSpPr>
                  <p:nvPr/>
                </p:nvSpPr>
                <p:spPr bwMode="auto">
                  <a:xfrm>
                    <a:off x="3687" y="2283"/>
                    <a:ext cx="33" cy="88"/>
                  </a:xfrm>
                  <a:custGeom>
                    <a:avLst/>
                    <a:gdLst>
                      <a:gd name="T0" fmla="*/ 0 w 33"/>
                      <a:gd name="T1" fmla="*/ 83 h 88"/>
                      <a:gd name="T2" fmla="*/ 0 w 33"/>
                      <a:gd name="T3" fmla="*/ 85 h 88"/>
                      <a:gd name="T4" fmla="*/ 0 w 33"/>
                      <a:gd name="T5" fmla="*/ 88 h 88"/>
                      <a:gd name="T6" fmla="*/ 3 w 33"/>
                      <a:gd name="T7" fmla="*/ 88 h 88"/>
                      <a:gd name="T8" fmla="*/ 5 w 33"/>
                      <a:gd name="T9" fmla="*/ 88 h 88"/>
                      <a:gd name="T10" fmla="*/ 8 w 33"/>
                      <a:gd name="T11" fmla="*/ 88 h 88"/>
                      <a:gd name="T12" fmla="*/ 10 w 33"/>
                      <a:gd name="T13" fmla="*/ 85 h 88"/>
                      <a:gd name="T14" fmla="*/ 33 w 33"/>
                      <a:gd name="T15" fmla="*/ 7 h 88"/>
                      <a:gd name="T16" fmla="*/ 33 w 33"/>
                      <a:gd name="T17" fmla="*/ 5 h 88"/>
                      <a:gd name="T18" fmla="*/ 30 w 33"/>
                      <a:gd name="T19" fmla="*/ 2 h 88"/>
                      <a:gd name="T20" fmla="*/ 28 w 33"/>
                      <a:gd name="T21" fmla="*/ 0 h 88"/>
                      <a:gd name="T22" fmla="*/ 25 w 33"/>
                      <a:gd name="T23" fmla="*/ 0 h 88"/>
                      <a:gd name="T24" fmla="*/ 23 w 33"/>
                      <a:gd name="T25" fmla="*/ 2 h 88"/>
                      <a:gd name="T26" fmla="*/ 23 w 33"/>
                      <a:gd name="T27" fmla="*/ 5 h 88"/>
                      <a:gd name="T28" fmla="*/ 0 w 33"/>
                      <a:gd name="T29" fmla="*/ 83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3"/>
                        </a:moveTo>
                        <a:lnTo>
                          <a:pt x="0" y="85"/>
                        </a:lnTo>
                        <a:lnTo>
                          <a:pt x="0" y="88"/>
                        </a:lnTo>
                        <a:lnTo>
                          <a:pt x="3" y="88"/>
                        </a:lnTo>
                        <a:lnTo>
                          <a:pt x="5" y="88"/>
                        </a:lnTo>
                        <a:lnTo>
                          <a:pt x="8" y="88"/>
                        </a:lnTo>
                        <a:lnTo>
                          <a:pt x="10" y="85"/>
                        </a:lnTo>
                        <a:lnTo>
                          <a:pt x="33" y="7"/>
                        </a:lnTo>
                        <a:lnTo>
                          <a:pt x="33" y="5"/>
                        </a:lnTo>
                        <a:lnTo>
                          <a:pt x="30" y="2"/>
                        </a:lnTo>
                        <a:lnTo>
                          <a:pt x="28" y="0"/>
                        </a:lnTo>
                        <a:lnTo>
                          <a:pt x="25" y="0"/>
                        </a:lnTo>
                        <a:lnTo>
                          <a:pt x="23" y="2"/>
                        </a:lnTo>
                        <a:lnTo>
                          <a:pt x="23" y="5"/>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4" name="Freeform 291">
                    <a:extLst>
                      <a:ext uri="{FF2B5EF4-FFF2-40B4-BE49-F238E27FC236}">
                        <a16:creationId xmlns:a16="http://schemas.microsoft.com/office/drawing/2014/main" id="{C12E115C-47D8-4884-A39B-84DF3A4FB45C}"/>
                      </a:ext>
                    </a:extLst>
                  </p:cNvPr>
                  <p:cNvSpPr>
                    <a:spLocks/>
                  </p:cNvSpPr>
                  <p:nvPr/>
                </p:nvSpPr>
                <p:spPr bwMode="auto">
                  <a:xfrm>
                    <a:off x="3717" y="2177"/>
                    <a:ext cx="33" cy="88"/>
                  </a:xfrm>
                  <a:custGeom>
                    <a:avLst/>
                    <a:gdLst>
                      <a:gd name="T0" fmla="*/ 0 w 33"/>
                      <a:gd name="T1" fmla="*/ 81 h 88"/>
                      <a:gd name="T2" fmla="*/ 0 w 33"/>
                      <a:gd name="T3" fmla="*/ 83 h 88"/>
                      <a:gd name="T4" fmla="*/ 3 w 33"/>
                      <a:gd name="T5" fmla="*/ 86 h 88"/>
                      <a:gd name="T6" fmla="*/ 6 w 33"/>
                      <a:gd name="T7" fmla="*/ 88 h 88"/>
                      <a:gd name="T8" fmla="*/ 8 w 33"/>
                      <a:gd name="T9" fmla="*/ 88 h 88"/>
                      <a:gd name="T10" fmla="*/ 11 w 33"/>
                      <a:gd name="T11" fmla="*/ 86 h 88"/>
                      <a:gd name="T12" fmla="*/ 11 w 33"/>
                      <a:gd name="T13" fmla="*/ 83 h 88"/>
                      <a:gd name="T14" fmla="*/ 33 w 33"/>
                      <a:gd name="T15" fmla="*/ 7 h 88"/>
                      <a:gd name="T16" fmla="*/ 33 w 33"/>
                      <a:gd name="T17" fmla="*/ 5 h 88"/>
                      <a:gd name="T18" fmla="*/ 33 w 33"/>
                      <a:gd name="T19" fmla="*/ 2 h 88"/>
                      <a:gd name="T20" fmla="*/ 31 w 33"/>
                      <a:gd name="T21" fmla="*/ 0 h 88"/>
                      <a:gd name="T22" fmla="*/ 28 w 33"/>
                      <a:gd name="T23" fmla="*/ 0 h 88"/>
                      <a:gd name="T24" fmla="*/ 26 w 33"/>
                      <a:gd name="T25" fmla="*/ 2 h 88"/>
                      <a:gd name="T26" fmla="*/ 23 w 33"/>
                      <a:gd name="T27" fmla="*/ 5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1"/>
                        </a:moveTo>
                        <a:lnTo>
                          <a:pt x="0" y="83"/>
                        </a:lnTo>
                        <a:lnTo>
                          <a:pt x="3" y="86"/>
                        </a:lnTo>
                        <a:lnTo>
                          <a:pt x="6" y="88"/>
                        </a:lnTo>
                        <a:lnTo>
                          <a:pt x="8" y="88"/>
                        </a:lnTo>
                        <a:lnTo>
                          <a:pt x="11" y="86"/>
                        </a:lnTo>
                        <a:lnTo>
                          <a:pt x="11" y="83"/>
                        </a:lnTo>
                        <a:lnTo>
                          <a:pt x="33" y="7"/>
                        </a:lnTo>
                        <a:lnTo>
                          <a:pt x="33" y="5"/>
                        </a:lnTo>
                        <a:lnTo>
                          <a:pt x="33" y="2"/>
                        </a:lnTo>
                        <a:lnTo>
                          <a:pt x="31" y="0"/>
                        </a:lnTo>
                        <a:lnTo>
                          <a:pt x="28" y="0"/>
                        </a:lnTo>
                        <a:lnTo>
                          <a:pt x="26" y="2"/>
                        </a:lnTo>
                        <a:lnTo>
                          <a:pt x="23" y="5"/>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5" name="Freeform 292">
                    <a:extLst>
                      <a:ext uri="{FF2B5EF4-FFF2-40B4-BE49-F238E27FC236}">
                        <a16:creationId xmlns:a16="http://schemas.microsoft.com/office/drawing/2014/main" id="{F3FC15D5-A445-4548-A2CB-C9C10F79EA2C}"/>
                      </a:ext>
                    </a:extLst>
                  </p:cNvPr>
                  <p:cNvSpPr>
                    <a:spLocks/>
                  </p:cNvSpPr>
                  <p:nvPr/>
                </p:nvSpPr>
                <p:spPr bwMode="auto">
                  <a:xfrm>
                    <a:off x="3750" y="2071"/>
                    <a:ext cx="33" cy="88"/>
                  </a:xfrm>
                  <a:custGeom>
                    <a:avLst/>
                    <a:gdLst>
                      <a:gd name="T0" fmla="*/ 0 w 33"/>
                      <a:gd name="T1" fmla="*/ 81 h 88"/>
                      <a:gd name="T2" fmla="*/ 0 w 33"/>
                      <a:gd name="T3" fmla="*/ 83 h 88"/>
                      <a:gd name="T4" fmla="*/ 0 w 33"/>
                      <a:gd name="T5" fmla="*/ 86 h 88"/>
                      <a:gd name="T6" fmla="*/ 3 w 33"/>
                      <a:gd name="T7" fmla="*/ 88 h 88"/>
                      <a:gd name="T8" fmla="*/ 5 w 33"/>
                      <a:gd name="T9" fmla="*/ 88 h 88"/>
                      <a:gd name="T10" fmla="*/ 8 w 33"/>
                      <a:gd name="T11" fmla="*/ 86 h 88"/>
                      <a:gd name="T12" fmla="*/ 10 w 33"/>
                      <a:gd name="T13" fmla="*/ 83 h 88"/>
                      <a:gd name="T14" fmla="*/ 33 w 33"/>
                      <a:gd name="T15" fmla="*/ 5 h 88"/>
                      <a:gd name="T16" fmla="*/ 33 w 33"/>
                      <a:gd name="T17" fmla="*/ 2 h 88"/>
                      <a:gd name="T18" fmla="*/ 31 w 33"/>
                      <a:gd name="T19" fmla="*/ 0 h 88"/>
                      <a:gd name="T20" fmla="*/ 28 w 33"/>
                      <a:gd name="T21" fmla="*/ 0 h 88"/>
                      <a:gd name="T22" fmla="*/ 25 w 33"/>
                      <a:gd name="T23" fmla="*/ 0 h 88"/>
                      <a:gd name="T24" fmla="*/ 23 w 33"/>
                      <a:gd name="T25" fmla="*/ 0 h 88"/>
                      <a:gd name="T26" fmla="*/ 23 w 33"/>
                      <a:gd name="T27" fmla="*/ 2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1"/>
                        </a:moveTo>
                        <a:lnTo>
                          <a:pt x="0" y="83"/>
                        </a:lnTo>
                        <a:lnTo>
                          <a:pt x="0" y="86"/>
                        </a:lnTo>
                        <a:lnTo>
                          <a:pt x="3" y="88"/>
                        </a:lnTo>
                        <a:lnTo>
                          <a:pt x="5" y="88"/>
                        </a:lnTo>
                        <a:lnTo>
                          <a:pt x="8" y="86"/>
                        </a:lnTo>
                        <a:lnTo>
                          <a:pt x="10" y="83"/>
                        </a:lnTo>
                        <a:lnTo>
                          <a:pt x="33" y="5"/>
                        </a:lnTo>
                        <a:lnTo>
                          <a:pt x="33" y="2"/>
                        </a:lnTo>
                        <a:lnTo>
                          <a:pt x="31" y="0"/>
                        </a:lnTo>
                        <a:lnTo>
                          <a:pt x="28" y="0"/>
                        </a:lnTo>
                        <a:lnTo>
                          <a:pt x="25" y="0"/>
                        </a:lnTo>
                        <a:lnTo>
                          <a:pt x="23" y="0"/>
                        </a:lnTo>
                        <a:lnTo>
                          <a:pt x="23" y="2"/>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6" name="Freeform 293">
                    <a:extLst>
                      <a:ext uri="{FF2B5EF4-FFF2-40B4-BE49-F238E27FC236}">
                        <a16:creationId xmlns:a16="http://schemas.microsoft.com/office/drawing/2014/main" id="{42DB0BD4-AB02-4F2B-8C2B-5FE6B0F1D53F}"/>
                      </a:ext>
                    </a:extLst>
                  </p:cNvPr>
                  <p:cNvSpPr>
                    <a:spLocks/>
                  </p:cNvSpPr>
                  <p:nvPr/>
                </p:nvSpPr>
                <p:spPr bwMode="auto">
                  <a:xfrm>
                    <a:off x="3781" y="1965"/>
                    <a:ext cx="32" cy="86"/>
                  </a:xfrm>
                  <a:custGeom>
                    <a:avLst/>
                    <a:gdLst>
                      <a:gd name="T0" fmla="*/ 0 w 32"/>
                      <a:gd name="T1" fmla="*/ 81 h 86"/>
                      <a:gd name="T2" fmla="*/ 0 w 32"/>
                      <a:gd name="T3" fmla="*/ 83 h 86"/>
                      <a:gd name="T4" fmla="*/ 2 w 32"/>
                      <a:gd name="T5" fmla="*/ 86 h 86"/>
                      <a:gd name="T6" fmla="*/ 5 w 32"/>
                      <a:gd name="T7" fmla="*/ 86 h 86"/>
                      <a:gd name="T8" fmla="*/ 7 w 32"/>
                      <a:gd name="T9" fmla="*/ 86 h 86"/>
                      <a:gd name="T10" fmla="*/ 10 w 32"/>
                      <a:gd name="T11" fmla="*/ 86 h 86"/>
                      <a:gd name="T12" fmla="*/ 10 w 32"/>
                      <a:gd name="T13" fmla="*/ 83 h 86"/>
                      <a:gd name="T14" fmla="*/ 32 w 32"/>
                      <a:gd name="T15" fmla="*/ 5 h 86"/>
                      <a:gd name="T16" fmla="*/ 32 w 32"/>
                      <a:gd name="T17" fmla="*/ 3 h 86"/>
                      <a:gd name="T18" fmla="*/ 32 w 32"/>
                      <a:gd name="T19" fmla="*/ 0 h 86"/>
                      <a:gd name="T20" fmla="*/ 30 w 32"/>
                      <a:gd name="T21" fmla="*/ 0 h 86"/>
                      <a:gd name="T22" fmla="*/ 27 w 32"/>
                      <a:gd name="T23" fmla="*/ 0 h 86"/>
                      <a:gd name="T24" fmla="*/ 25 w 32"/>
                      <a:gd name="T25" fmla="*/ 0 h 86"/>
                      <a:gd name="T26" fmla="*/ 22 w 32"/>
                      <a:gd name="T27" fmla="*/ 3 h 86"/>
                      <a:gd name="T28" fmla="*/ 0 w 32"/>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86"/>
                      <a:gd name="T47" fmla="*/ 32 w 32"/>
                      <a:gd name="T48" fmla="*/ 86 h 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86">
                        <a:moveTo>
                          <a:pt x="0" y="81"/>
                        </a:moveTo>
                        <a:lnTo>
                          <a:pt x="0" y="83"/>
                        </a:lnTo>
                        <a:lnTo>
                          <a:pt x="2" y="86"/>
                        </a:lnTo>
                        <a:lnTo>
                          <a:pt x="5" y="86"/>
                        </a:lnTo>
                        <a:lnTo>
                          <a:pt x="7" y="86"/>
                        </a:lnTo>
                        <a:lnTo>
                          <a:pt x="10" y="86"/>
                        </a:lnTo>
                        <a:lnTo>
                          <a:pt x="10" y="83"/>
                        </a:lnTo>
                        <a:lnTo>
                          <a:pt x="32" y="5"/>
                        </a:lnTo>
                        <a:lnTo>
                          <a:pt x="32" y="3"/>
                        </a:lnTo>
                        <a:lnTo>
                          <a:pt x="32" y="0"/>
                        </a:lnTo>
                        <a:lnTo>
                          <a:pt x="30" y="0"/>
                        </a:lnTo>
                        <a:lnTo>
                          <a:pt x="27" y="0"/>
                        </a:lnTo>
                        <a:lnTo>
                          <a:pt x="25" y="0"/>
                        </a:lnTo>
                        <a:lnTo>
                          <a:pt x="22"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7" name="Freeform 294">
                    <a:extLst>
                      <a:ext uri="{FF2B5EF4-FFF2-40B4-BE49-F238E27FC236}">
                        <a16:creationId xmlns:a16="http://schemas.microsoft.com/office/drawing/2014/main" id="{AC1A3F50-BEB4-42AE-A2E9-CE061E4FFFB2}"/>
                      </a:ext>
                    </a:extLst>
                  </p:cNvPr>
                  <p:cNvSpPr>
                    <a:spLocks/>
                  </p:cNvSpPr>
                  <p:nvPr/>
                </p:nvSpPr>
                <p:spPr bwMode="auto">
                  <a:xfrm>
                    <a:off x="3813" y="1859"/>
                    <a:ext cx="33" cy="86"/>
                  </a:xfrm>
                  <a:custGeom>
                    <a:avLst/>
                    <a:gdLst>
                      <a:gd name="T0" fmla="*/ 0 w 33"/>
                      <a:gd name="T1" fmla="*/ 81 h 86"/>
                      <a:gd name="T2" fmla="*/ 0 w 33"/>
                      <a:gd name="T3" fmla="*/ 83 h 86"/>
                      <a:gd name="T4" fmla="*/ 0 w 33"/>
                      <a:gd name="T5" fmla="*/ 86 h 86"/>
                      <a:gd name="T6" fmla="*/ 3 w 33"/>
                      <a:gd name="T7" fmla="*/ 86 h 86"/>
                      <a:gd name="T8" fmla="*/ 5 w 33"/>
                      <a:gd name="T9" fmla="*/ 86 h 86"/>
                      <a:gd name="T10" fmla="*/ 8 w 33"/>
                      <a:gd name="T11" fmla="*/ 86 h 86"/>
                      <a:gd name="T12" fmla="*/ 10 w 33"/>
                      <a:gd name="T13" fmla="*/ 83 h 86"/>
                      <a:gd name="T14" fmla="*/ 33 w 33"/>
                      <a:gd name="T15" fmla="*/ 5 h 86"/>
                      <a:gd name="T16" fmla="*/ 33 w 33"/>
                      <a:gd name="T17" fmla="*/ 3 h 86"/>
                      <a:gd name="T18" fmla="*/ 31 w 33"/>
                      <a:gd name="T19" fmla="*/ 0 h 86"/>
                      <a:gd name="T20" fmla="*/ 28 w 33"/>
                      <a:gd name="T21" fmla="*/ 0 h 86"/>
                      <a:gd name="T22" fmla="*/ 26 w 33"/>
                      <a:gd name="T23" fmla="*/ 0 h 86"/>
                      <a:gd name="T24" fmla="*/ 23 w 33"/>
                      <a:gd name="T25" fmla="*/ 0 h 86"/>
                      <a:gd name="T26" fmla="*/ 23 w 33"/>
                      <a:gd name="T27" fmla="*/ 3 h 86"/>
                      <a:gd name="T28" fmla="*/ 0 w 33"/>
                      <a:gd name="T29" fmla="*/ 81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6"/>
                      <a:gd name="T47" fmla="*/ 33 w 33"/>
                      <a:gd name="T48" fmla="*/ 86 h 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6">
                        <a:moveTo>
                          <a:pt x="0" y="81"/>
                        </a:moveTo>
                        <a:lnTo>
                          <a:pt x="0" y="83"/>
                        </a:lnTo>
                        <a:lnTo>
                          <a:pt x="0" y="86"/>
                        </a:lnTo>
                        <a:lnTo>
                          <a:pt x="3" y="86"/>
                        </a:lnTo>
                        <a:lnTo>
                          <a:pt x="5" y="86"/>
                        </a:lnTo>
                        <a:lnTo>
                          <a:pt x="8" y="86"/>
                        </a:lnTo>
                        <a:lnTo>
                          <a:pt x="10" y="83"/>
                        </a:lnTo>
                        <a:lnTo>
                          <a:pt x="33" y="5"/>
                        </a:lnTo>
                        <a:lnTo>
                          <a:pt x="33" y="3"/>
                        </a:lnTo>
                        <a:lnTo>
                          <a:pt x="31" y="0"/>
                        </a:lnTo>
                        <a:lnTo>
                          <a:pt x="28" y="0"/>
                        </a:lnTo>
                        <a:lnTo>
                          <a:pt x="26" y="0"/>
                        </a:lnTo>
                        <a:lnTo>
                          <a:pt x="23" y="0"/>
                        </a:lnTo>
                        <a:lnTo>
                          <a:pt x="23" y="3"/>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8" name="Freeform 295">
                    <a:extLst>
                      <a:ext uri="{FF2B5EF4-FFF2-40B4-BE49-F238E27FC236}">
                        <a16:creationId xmlns:a16="http://schemas.microsoft.com/office/drawing/2014/main" id="{78F89F7A-186E-43A7-BA1F-16A4B5C80913}"/>
                      </a:ext>
                    </a:extLst>
                  </p:cNvPr>
                  <p:cNvSpPr>
                    <a:spLocks/>
                  </p:cNvSpPr>
                  <p:nvPr/>
                </p:nvSpPr>
                <p:spPr bwMode="auto">
                  <a:xfrm>
                    <a:off x="3844" y="1751"/>
                    <a:ext cx="32" cy="88"/>
                  </a:xfrm>
                  <a:custGeom>
                    <a:avLst/>
                    <a:gdLst>
                      <a:gd name="T0" fmla="*/ 0 w 32"/>
                      <a:gd name="T1" fmla="*/ 83 h 88"/>
                      <a:gd name="T2" fmla="*/ 0 w 32"/>
                      <a:gd name="T3" fmla="*/ 85 h 88"/>
                      <a:gd name="T4" fmla="*/ 2 w 32"/>
                      <a:gd name="T5" fmla="*/ 88 h 88"/>
                      <a:gd name="T6" fmla="*/ 5 w 32"/>
                      <a:gd name="T7" fmla="*/ 88 h 88"/>
                      <a:gd name="T8" fmla="*/ 7 w 32"/>
                      <a:gd name="T9" fmla="*/ 88 h 88"/>
                      <a:gd name="T10" fmla="*/ 10 w 32"/>
                      <a:gd name="T11" fmla="*/ 88 h 88"/>
                      <a:gd name="T12" fmla="*/ 10 w 32"/>
                      <a:gd name="T13" fmla="*/ 85 h 88"/>
                      <a:gd name="T14" fmla="*/ 32 w 32"/>
                      <a:gd name="T15" fmla="*/ 7 h 88"/>
                      <a:gd name="T16" fmla="*/ 32 w 32"/>
                      <a:gd name="T17" fmla="*/ 5 h 88"/>
                      <a:gd name="T18" fmla="*/ 32 w 32"/>
                      <a:gd name="T19" fmla="*/ 2 h 88"/>
                      <a:gd name="T20" fmla="*/ 30 w 32"/>
                      <a:gd name="T21" fmla="*/ 0 h 88"/>
                      <a:gd name="T22" fmla="*/ 27 w 32"/>
                      <a:gd name="T23" fmla="*/ 0 h 88"/>
                      <a:gd name="T24" fmla="*/ 25 w 32"/>
                      <a:gd name="T25" fmla="*/ 2 h 88"/>
                      <a:gd name="T26" fmla="*/ 22 w 32"/>
                      <a:gd name="T27" fmla="*/ 5 h 88"/>
                      <a:gd name="T28" fmla="*/ 0 w 32"/>
                      <a:gd name="T29" fmla="*/ 83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88"/>
                      <a:gd name="T47" fmla="*/ 32 w 32"/>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88">
                        <a:moveTo>
                          <a:pt x="0" y="83"/>
                        </a:moveTo>
                        <a:lnTo>
                          <a:pt x="0" y="85"/>
                        </a:lnTo>
                        <a:lnTo>
                          <a:pt x="2" y="88"/>
                        </a:lnTo>
                        <a:lnTo>
                          <a:pt x="5" y="88"/>
                        </a:lnTo>
                        <a:lnTo>
                          <a:pt x="7" y="88"/>
                        </a:lnTo>
                        <a:lnTo>
                          <a:pt x="10" y="88"/>
                        </a:lnTo>
                        <a:lnTo>
                          <a:pt x="10" y="85"/>
                        </a:lnTo>
                        <a:lnTo>
                          <a:pt x="32" y="7"/>
                        </a:lnTo>
                        <a:lnTo>
                          <a:pt x="32" y="5"/>
                        </a:lnTo>
                        <a:lnTo>
                          <a:pt x="32" y="2"/>
                        </a:lnTo>
                        <a:lnTo>
                          <a:pt x="30" y="0"/>
                        </a:lnTo>
                        <a:lnTo>
                          <a:pt x="27" y="0"/>
                        </a:lnTo>
                        <a:lnTo>
                          <a:pt x="25" y="2"/>
                        </a:lnTo>
                        <a:lnTo>
                          <a:pt x="22" y="5"/>
                        </a:ln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89" name="Freeform 296">
                    <a:extLst>
                      <a:ext uri="{FF2B5EF4-FFF2-40B4-BE49-F238E27FC236}">
                        <a16:creationId xmlns:a16="http://schemas.microsoft.com/office/drawing/2014/main" id="{C90DDE5E-87F3-48A3-8F20-50A0125AA65C}"/>
                      </a:ext>
                    </a:extLst>
                  </p:cNvPr>
                  <p:cNvSpPr>
                    <a:spLocks/>
                  </p:cNvSpPr>
                  <p:nvPr/>
                </p:nvSpPr>
                <p:spPr bwMode="auto">
                  <a:xfrm>
                    <a:off x="3876" y="1645"/>
                    <a:ext cx="33" cy="88"/>
                  </a:xfrm>
                  <a:custGeom>
                    <a:avLst/>
                    <a:gdLst>
                      <a:gd name="T0" fmla="*/ 0 w 33"/>
                      <a:gd name="T1" fmla="*/ 80 h 88"/>
                      <a:gd name="T2" fmla="*/ 0 w 33"/>
                      <a:gd name="T3" fmla="*/ 83 h 88"/>
                      <a:gd name="T4" fmla="*/ 0 w 33"/>
                      <a:gd name="T5" fmla="*/ 86 h 88"/>
                      <a:gd name="T6" fmla="*/ 3 w 33"/>
                      <a:gd name="T7" fmla="*/ 88 h 88"/>
                      <a:gd name="T8" fmla="*/ 5 w 33"/>
                      <a:gd name="T9" fmla="*/ 88 h 88"/>
                      <a:gd name="T10" fmla="*/ 8 w 33"/>
                      <a:gd name="T11" fmla="*/ 86 h 88"/>
                      <a:gd name="T12" fmla="*/ 11 w 33"/>
                      <a:gd name="T13" fmla="*/ 83 h 88"/>
                      <a:gd name="T14" fmla="*/ 33 w 33"/>
                      <a:gd name="T15" fmla="*/ 7 h 88"/>
                      <a:gd name="T16" fmla="*/ 33 w 33"/>
                      <a:gd name="T17" fmla="*/ 5 h 88"/>
                      <a:gd name="T18" fmla="*/ 31 w 33"/>
                      <a:gd name="T19" fmla="*/ 2 h 88"/>
                      <a:gd name="T20" fmla="*/ 28 w 33"/>
                      <a:gd name="T21" fmla="*/ 0 h 88"/>
                      <a:gd name="T22" fmla="*/ 26 w 33"/>
                      <a:gd name="T23" fmla="*/ 0 h 88"/>
                      <a:gd name="T24" fmla="*/ 23 w 33"/>
                      <a:gd name="T25" fmla="*/ 2 h 88"/>
                      <a:gd name="T26" fmla="*/ 23 w 33"/>
                      <a:gd name="T27" fmla="*/ 5 h 88"/>
                      <a:gd name="T28" fmla="*/ 0 w 33"/>
                      <a:gd name="T29" fmla="*/ 80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0"/>
                        </a:moveTo>
                        <a:lnTo>
                          <a:pt x="0" y="83"/>
                        </a:lnTo>
                        <a:lnTo>
                          <a:pt x="0" y="86"/>
                        </a:lnTo>
                        <a:lnTo>
                          <a:pt x="3" y="88"/>
                        </a:lnTo>
                        <a:lnTo>
                          <a:pt x="5" y="88"/>
                        </a:lnTo>
                        <a:lnTo>
                          <a:pt x="8" y="86"/>
                        </a:lnTo>
                        <a:lnTo>
                          <a:pt x="11" y="83"/>
                        </a:lnTo>
                        <a:lnTo>
                          <a:pt x="33" y="7"/>
                        </a:lnTo>
                        <a:lnTo>
                          <a:pt x="33" y="5"/>
                        </a:lnTo>
                        <a:lnTo>
                          <a:pt x="31" y="2"/>
                        </a:lnTo>
                        <a:lnTo>
                          <a:pt x="28" y="0"/>
                        </a:lnTo>
                        <a:lnTo>
                          <a:pt x="26" y="0"/>
                        </a:lnTo>
                        <a:lnTo>
                          <a:pt x="23" y="2"/>
                        </a:lnTo>
                        <a:lnTo>
                          <a:pt x="23" y="5"/>
                        </a:lnTo>
                        <a:lnTo>
                          <a:pt x="0"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90" name="Freeform 297">
                    <a:extLst>
                      <a:ext uri="{FF2B5EF4-FFF2-40B4-BE49-F238E27FC236}">
                        <a16:creationId xmlns:a16="http://schemas.microsoft.com/office/drawing/2014/main" id="{71BDA3A2-2878-4BB4-A52E-9FFFB7B913F2}"/>
                      </a:ext>
                    </a:extLst>
                  </p:cNvPr>
                  <p:cNvSpPr>
                    <a:spLocks/>
                  </p:cNvSpPr>
                  <p:nvPr/>
                </p:nvSpPr>
                <p:spPr bwMode="auto">
                  <a:xfrm>
                    <a:off x="3907" y="1539"/>
                    <a:ext cx="33" cy="88"/>
                  </a:xfrm>
                  <a:custGeom>
                    <a:avLst/>
                    <a:gdLst>
                      <a:gd name="T0" fmla="*/ 0 w 33"/>
                      <a:gd name="T1" fmla="*/ 81 h 88"/>
                      <a:gd name="T2" fmla="*/ 0 w 33"/>
                      <a:gd name="T3" fmla="*/ 83 h 88"/>
                      <a:gd name="T4" fmla="*/ 2 w 33"/>
                      <a:gd name="T5" fmla="*/ 86 h 88"/>
                      <a:gd name="T6" fmla="*/ 5 w 33"/>
                      <a:gd name="T7" fmla="*/ 88 h 88"/>
                      <a:gd name="T8" fmla="*/ 7 w 33"/>
                      <a:gd name="T9" fmla="*/ 88 h 88"/>
                      <a:gd name="T10" fmla="*/ 10 w 33"/>
                      <a:gd name="T11" fmla="*/ 86 h 88"/>
                      <a:gd name="T12" fmla="*/ 10 w 33"/>
                      <a:gd name="T13" fmla="*/ 83 h 88"/>
                      <a:gd name="T14" fmla="*/ 33 w 33"/>
                      <a:gd name="T15" fmla="*/ 7 h 88"/>
                      <a:gd name="T16" fmla="*/ 33 w 33"/>
                      <a:gd name="T17" fmla="*/ 5 h 88"/>
                      <a:gd name="T18" fmla="*/ 33 w 33"/>
                      <a:gd name="T19" fmla="*/ 2 h 88"/>
                      <a:gd name="T20" fmla="*/ 30 w 33"/>
                      <a:gd name="T21" fmla="*/ 0 h 88"/>
                      <a:gd name="T22" fmla="*/ 27 w 33"/>
                      <a:gd name="T23" fmla="*/ 0 h 88"/>
                      <a:gd name="T24" fmla="*/ 25 w 33"/>
                      <a:gd name="T25" fmla="*/ 2 h 88"/>
                      <a:gd name="T26" fmla="*/ 22 w 33"/>
                      <a:gd name="T27" fmla="*/ 5 h 88"/>
                      <a:gd name="T28" fmla="*/ 0 w 33"/>
                      <a:gd name="T29" fmla="*/ 81 h 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88"/>
                      <a:gd name="T47" fmla="*/ 33 w 33"/>
                      <a:gd name="T48" fmla="*/ 88 h 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88">
                        <a:moveTo>
                          <a:pt x="0" y="81"/>
                        </a:moveTo>
                        <a:lnTo>
                          <a:pt x="0" y="83"/>
                        </a:lnTo>
                        <a:lnTo>
                          <a:pt x="2" y="86"/>
                        </a:lnTo>
                        <a:lnTo>
                          <a:pt x="5" y="88"/>
                        </a:lnTo>
                        <a:lnTo>
                          <a:pt x="7" y="88"/>
                        </a:lnTo>
                        <a:lnTo>
                          <a:pt x="10" y="86"/>
                        </a:lnTo>
                        <a:lnTo>
                          <a:pt x="10" y="83"/>
                        </a:lnTo>
                        <a:lnTo>
                          <a:pt x="33" y="7"/>
                        </a:lnTo>
                        <a:lnTo>
                          <a:pt x="33" y="5"/>
                        </a:lnTo>
                        <a:lnTo>
                          <a:pt x="33" y="2"/>
                        </a:lnTo>
                        <a:lnTo>
                          <a:pt x="30" y="0"/>
                        </a:lnTo>
                        <a:lnTo>
                          <a:pt x="27" y="0"/>
                        </a:lnTo>
                        <a:lnTo>
                          <a:pt x="25" y="2"/>
                        </a:lnTo>
                        <a:lnTo>
                          <a:pt x="22" y="5"/>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91" name="Freeform 298">
                    <a:extLst>
                      <a:ext uri="{FF2B5EF4-FFF2-40B4-BE49-F238E27FC236}">
                        <a16:creationId xmlns:a16="http://schemas.microsoft.com/office/drawing/2014/main" id="{D970323F-CBE5-4928-9BFD-0F1AD7447870}"/>
                      </a:ext>
                    </a:extLst>
                  </p:cNvPr>
                  <p:cNvSpPr>
                    <a:spLocks/>
                  </p:cNvSpPr>
                  <p:nvPr/>
                </p:nvSpPr>
                <p:spPr bwMode="auto">
                  <a:xfrm>
                    <a:off x="3940" y="1481"/>
                    <a:ext cx="68" cy="40"/>
                  </a:xfrm>
                  <a:custGeom>
                    <a:avLst/>
                    <a:gdLst>
                      <a:gd name="T0" fmla="*/ 0 w 68"/>
                      <a:gd name="T1" fmla="*/ 33 h 40"/>
                      <a:gd name="T2" fmla="*/ 0 w 68"/>
                      <a:gd name="T3" fmla="*/ 35 h 40"/>
                      <a:gd name="T4" fmla="*/ 0 w 68"/>
                      <a:gd name="T5" fmla="*/ 38 h 40"/>
                      <a:gd name="T6" fmla="*/ 2 w 68"/>
                      <a:gd name="T7" fmla="*/ 40 h 40"/>
                      <a:gd name="T8" fmla="*/ 5 w 68"/>
                      <a:gd name="T9" fmla="*/ 40 h 40"/>
                      <a:gd name="T10" fmla="*/ 7 w 68"/>
                      <a:gd name="T11" fmla="*/ 38 h 40"/>
                      <a:gd name="T12" fmla="*/ 10 w 68"/>
                      <a:gd name="T13" fmla="*/ 35 h 40"/>
                      <a:gd name="T14" fmla="*/ 17 w 68"/>
                      <a:gd name="T15" fmla="*/ 7 h 40"/>
                      <a:gd name="T16" fmla="*/ 12 w 68"/>
                      <a:gd name="T17" fmla="*/ 5 h 40"/>
                      <a:gd name="T18" fmla="*/ 12 w 68"/>
                      <a:gd name="T19" fmla="*/ 10 h 40"/>
                      <a:gd name="T20" fmla="*/ 60 w 68"/>
                      <a:gd name="T21" fmla="*/ 10 h 40"/>
                      <a:gd name="T22" fmla="*/ 63 w 68"/>
                      <a:gd name="T23" fmla="*/ 10 h 40"/>
                      <a:gd name="T24" fmla="*/ 65 w 68"/>
                      <a:gd name="T25" fmla="*/ 10 h 40"/>
                      <a:gd name="T26" fmla="*/ 68 w 68"/>
                      <a:gd name="T27" fmla="*/ 7 h 40"/>
                      <a:gd name="T28" fmla="*/ 68 w 68"/>
                      <a:gd name="T29" fmla="*/ 5 h 40"/>
                      <a:gd name="T30" fmla="*/ 65 w 68"/>
                      <a:gd name="T31" fmla="*/ 2 h 40"/>
                      <a:gd name="T32" fmla="*/ 63 w 68"/>
                      <a:gd name="T33" fmla="*/ 0 h 40"/>
                      <a:gd name="T34" fmla="*/ 15 w 68"/>
                      <a:gd name="T35" fmla="*/ 0 h 40"/>
                      <a:gd name="T36" fmla="*/ 12 w 68"/>
                      <a:gd name="T37" fmla="*/ 0 h 40"/>
                      <a:gd name="T38" fmla="*/ 10 w 68"/>
                      <a:gd name="T39" fmla="*/ 2 h 40"/>
                      <a:gd name="T40" fmla="*/ 7 w 68"/>
                      <a:gd name="T41" fmla="*/ 5 h 40"/>
                      <a:gd name="T42" fmla="*/ 0 w 68"/>
                      <a:gd name="T43" fmla="*/ 33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8"/>
                      <a:gd name="T67" fmla="*/ 0 h 40"/>
                      <a:gd name="T68" fmla="*/ 68 w 68"/>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8" h="40">
                        <a:moveTo>
                          <a:pt x="0" y="33"/>
                        </a:moveTo>
                        <a:lnTo>
                          <a:pt x="0" y="35"/>
                        </a:lnTo>
                        <a:lnTo>
                          <a:pt x="0" y="38"/>
                        </a:lnTo>
                        <a:lnTo>
                          <a:pt x="2" y="40"/>
                        </a:lnTo>
                        <a:lnTo>
                          <a:pt x="5" y="40"/>
                        </a:lnTo>
                        <a:lnTo>
                          <a:pt x="7" y="38"/>
                        </a:lnTo>
                        <a:lnTo>
                          <a:pt x="10" y="35"/>
                        </a:lnTo>
                        <a:lnTo>
                          <a:pt x="17" y="7"/>
                        </a:lnTo>
                        <a:lnTo>
                          <a:pt x="12" y="5"/>
                        </a:lnTo>
                        <a:lnTo>
                          <a:pt x="12" y="10"/>
                        </a:lnTo>
                        <a:lnTo>
                          <a:pt x="60" y="10"/>
                        </a:lnTo>
                        <a:lnTo>
                          <a:pt x="63" y="10"/>
                        </a:lnTo>
                        <a:lnTo>
                          <a:pt x="65" y="10"/>
                        </a:lnTo>
                        <a:lnTo>
                          <a:pt x="68" y="7"/>
                        </a:lnTo>
                        <a:lnTo>
                          <a:pt x="68" y="5"/>
                        </a:lnTo>
                        <a:lnTo>
                          <a:pt x="65" y="2"/>
                        </a:lnTo>
                        <a:lnTo>
                          <a:pt x="63" y="0"/>
                        </a:lnTo>
                        <a:lnTo>
                          <a:pt x="15" y="0"/>
                        </a:lnTo>
                        <a:lnTo>
                          <a:pt x="12" y="0"/>
                        </a:lnTo>
                        <a:lnTo>
                          <a:pt x="10" y="2"/>
                        </a:lnTo>
                        <a:lnTo>
                          <a:pt x="7" y="5"/>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92" name="Freeform 299">
                    <a:extLst>
                      <a:ext uri="{FF2B5EF4-FFF2-40B4-BE49-F238E27FC236}">
                        <a16:creationId xmlns:a16="http://schemas.microsoft.com/office/drawing/2014/main" id="{0B58237A-EA1E-4401-AD8D-63EB8CF52CD0}"/>
                      </a:ext>
                    </a:extLst>
                  </p:cNvPr>
                  <p:cNvSpPr>
                    <a:spLocks/>
                  </p:cNvSpPr>
                  <p:nvPr/>
                </p:nvSpPr>
                <p:spPr bwMode="auto">
                  <a:xfrm>
                    <a:off x="4028" y="1481"/>
                    <a:ext cx="91" cy="10"/>
                  </a:xfrm>
                  <a:custGeom>
                    <a:avLst/>
                    <a:gdLst>
                      <a:gd name="T0" fmla="*/ 5 w 91"/>
                      <a:gd name="T1" fmla="*/ 0 h 10"/>
                      <a:gd name="T2" fmla="*/ 2 w 91"/>
                      <a:gd name="T3" fmla="*/ 0 h 10"/>
                      <a:gd name="T4" fmla="*/ 0 w 91"/>
                      <a:gd name="T5" fmla="*/ 2 h 10"/>
                      <a:gd name="T6" fmla="*/ 0 w 91"/>
                      <a:gd name="T7" fmla="*/ 5 h 10"/>
                      <a:gd name="T8" fmla="*/ 0 w 91"/>
                      <a:gd name="T9" fmla="*/ 7 h 10"/>
                      <a:gd name="T10" fmla="*/ 0 w 91"/>
                      <a:gd name="T11" fmla="*/ 10 h 10"/>
                      <a:gd name="T12" fmla="*/ 2 w 91"/>
                      <a:gd name="T13" fmla="*/ 10 h 10"/>
                      <a:gd name="T14" fmla="*/ 83 w 91"/>
                      <a:gd name="T15" fmla="*/ 10 h 10"/>
                      <a:gd name="T16" fmla="*/ 86 w 91"/>
                      <a:gd name="T17" fmla="*/ 10 h 10"/>
                      <a:gd name="T18" fmla="*/ 88 w 91"/>
                      <a:gd name="T19" fmla="*/ 10 h 10"/>
                      <a:gd name="T20" fmla="*/ 91 w 91"/>
                      <a:gd name="T21" fmla="*/ 7 h 10"/>
                      <a:gd name="T22" fmla="*/ 91 w 91"/>
                      <a:gd name="T23" fmla="*/ 5 h 10"/>
                      <a:gd name="T24" fmla="*/ 88 w 91"/>
                      <a:gd name="T25" fmla="*/ 2 h 10"/>
                      <a:gd name="T26" fmla="*/ 86 w 91"/>
                      <a:gd name="T27" fmla="*/ 0 h 10"/>
                      <a:gd name="T28" fmla="*/ 5 w 91"/>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
                      <a:gd name="T46" fmla="*/ 0 h 10"/>
                      <a:gd name="T47" fmla="*/ 91 w 91"/>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 h="10">
                        <a:moveTo>
                          <a:pt x="5" y="0"/>
                        </a:moveTo>
                        <a:lnTo>
                          <a:pt x="2" y="0"/>
                        </a:lnTo>
                        <a:lnTo>
                          <a:pt x="0" y="2"/>
                        </a:lnTo>
                        <a:lnTo>
                          <a:pt x="0" y="5"/>
                        </a:lnTo>
                        <a:lnTo>
                          <a:pt x="0" y="7"/>
                        </a:lnTo>
                        <a:lnTo>
                          <a:pt x="0" y="10"/>
                        </a:lnTo>
                        <a:lnTo>
                          <a:pt x="2" y="10"/>
                        </a:lnTo>
                        <a:lnTo>
                          <a:pt x="83" y="10"/>
                        </a:lnTo>
                        <a:lnTo>
                          <a:pt x="86" y="10"/>
                        </a:lnTo>
                        <a:lnTo>
                          <a:pt x="88" y="10"/>
                        </a:lnTo>
                        <a:lnTo>
                          <a:pt x="91" y="7"/>
                        </a:lnTo>
                        <a:lnTo>
                          <a:pt x="91" y="5"/>
                        </a:lnTo>
                        <a:lnTo>
                          <a:pt x="88" y="2"/>
                        </a:lnTo>
                        <a:lnTo>
                          <a:pt x="86"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93" name="Freeform 300">
                    <a:extLst>
                      <a:ext uri="{FF2B5EF4-FFF2-40B4-BE49-F238E27FC236}">
                        <a16:creationId xmlns:a16="http://schemas.microsoft.com/office/drawing/2014/main" id="{9096D41F-215C-45A7-A74B-6FA891A3338B}"/>
                      </a:ext>
                    </a:extLst>
                  </p:cNvPr>
                  <p:cNvSpPr>
                    <a:spLocks/>
                  </p:cNvSpPr>
                  <p:nvPr/>
                </p:nvSpPr>
                <p:spPr bwMode="auto">
                  <a:xfrm>
                    <a:off x="4139" y="1481"/>
                    <a:ext cx="91" cy="10"/>
                  </a:xfrm>
                  <a:custGeom>
                    <a:avLst/>
                    <a:gdLst>
                      <a:gd name="T0" fmla="*/ 5 w 91"/>
                      <a:gd name="T1" fmla="*/ 0 h 10"/>
                      <a:gd name="T2" fmla="*/ 2 w 91"/>
                      <a:gd name="T3" fmla="*/ 0 h 10"/>
                      <a:gd name="T4" fmla="*/ 0 w 91"/>
                      <a:gd name="T5" fmla="*/ 2 h 10"/>
                      <a:gd name="T6" fmla="*/ 0 w 91"/>
                      <a:gd name="T7" fmla="*/ 5 h 10"/>
                      <a:gd name="T8" fmla="*/ 0 w 91"/>
                      <a:gd name="T9" fmla="*/ 7 h 10"/>
                      <a:gd name="T10" fmla="*/ 0 w 91"/>
                      <a:gd name="T11" fmla="*/ 10 h 10"/>
                      <a:gd name="T12" fmla="*/ 2 w 91"/>
                      <a:gd name="T13" fmla="*/ 10 h 10"/>
                      <a:gd name="T14" fmla="*/ 83 w 91"/>
                      <a:gd name="T15" fmla="*/ 10 h 10"/>
                      <a:gd name="T16" fmla="*/ 86 w 91"/>
                      <a:gd name="T17" fmla="*/ 10 h 10"/>
                      <a:gd name="T18" fmla="*/ 88 w 91"/>
                      <a:gd name="T19" fmla="*/ 10 h 10"/>
                      <a:gd name="T20" fmla="*/ 91 w 91"/>
                      <a:gd name="T21" fmla="*/ 7 h 10"/>
                      <a:gd name="T22" fmla="*/ 91 w 91"/>
                      <a:gd name="T23" fmla="*/ 5 h 10"/>
                      <a:gd name="T24" fmla="*/ 88 w 91"/>
                      <a:gd name="T25" fmla="*/ 2 h 10"/>
                      <a:gd name="T26" fmla="*/ 86 w 91"/>
                      <a:gd name="T27" fmla="*/ 0 h 10"/>
                      <a:gd name="T28" fmla="*/ 5 w 91"/>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
                      <a:gd name="T46" fmla="*/ 0 h 10"/>
                      <a:gd name="T47" fmla="*/ 91 w 91"/>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 h="10">
                        <a:moveTo>
                          <a:pt x="5" y="0"/>
                        </a:moveTo>
                        <a:lnTo>
                          <a:pt x="2" y="0"/>
                        </a:lnTo>
                        <a:lnTo>
                          <a:pt x="0" y="2"/>
                        </a:lnTo>
                        <a:lnTo>
                          <a:pt x="0" y="5"/>
                        </a:lnTo>
                        <a:lnTo>
                          <a:pt x="0" y="7"/>
                        </a:lnTo>
                        <a:lnTo>
                          <a:pt x="0" y="10"/>
                        </a:lnTo>
                        <a:lnTo>
                          <a:pt x="2" y="10"/>
                        </a:lnTo>
                        <a:lnTo>
                          <a:pt x="83" y="10"/>
                        </a:lnTo>
                        <a:lnTo>
                          <a:pt x="86" y="10"/>
                        </a:lnTo>
                        <a:lnTo>
                          <a:pt x="88" y="10"/>
                        </a:lnTo>
                        <a:lnTo>
                          <a:pt x="91" y="7"/>
                        </a:lnTo>
                        <a:lnTo>
                          <a:pt x="91" y="5"/>
                        </a:lnTo>
                        <a:lnTo>
                          <a:pt x="88" y="2"/>
                        </a:lnTo>
                        <a:lnTo>
                          <a:pt x="86"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sp>
              <p:nvSpPr>
                <p:cNvPr id="441" name="Freeform 301">
                  <a:extLst>
                    <a:ext uri="{FF2B5EF4-FFF2-40B4-BE49-F238E27FC236}">
                      <a16:creationId xmlns:a16="http://schemas.microsoft.com/office/drawing/2014/main" id="{78801578-118E-4A04-B9FF-B3C8E73142AD}"/>
                    </a:ext>
                  </a:extLst>
                </p:cNvPr>
                <p:cNvSpPr>
                  <a:spLocks/>
                </p:cNvSpPr>
                <p:nvPr/>
              </p:nvSpPr>
              <p:spPr bwMode="auto">
                <a:xfrm>
                  <a:off x="3379" y="1486"/>
                  <a:ext cx="1857" cy="1946"/>
                </a:xfrm>
                <a:custGeom>
                  <a:avLst/>
                  <a:gdLst>
                    <a:gd name="T0" fmla="*/ 0 w 1857"/>
                    <a:gd name="T1" fmla="*/ 1941 h 1946"/>
                    <a:gd name="T2" fmla="*/ 866 w 1857"/>
                    <a:gd name="T3" fmla="*/ 0 h 1946"/>
                    <a:gd name="T4" fmla="*/ 1434 w 1857"/>
                    <a:gd name="T5" fmla="*/ 0 h 1946"/>
                    <a:gd name="T6" fmla="*/ 1857 w 1857"/>
                    <a:gd name="T7" fmla="*/ 1946 h 1946"/>
                    <a:gd name="T8" fmla="*/ 0 60000 65536"/>
                    <a:gd name="T9" fmla="*/ 0 60000 65536"/>
                    <a:gd name="T10" fmla="*/ 0 60000 65536"/>
                    <a:gd name="T11" fmla="*/ 0 60000 65536"/>
                    <a:gd name="T12" fmla="*/ 0 w 1857"/>
                    <a:gd name="T13" fmla="*/ 0 h 1946"/>
                    <a:gd name="T14" fmla="*/ 1857 w 1857"/>
                    <a:gd name="T15" fmla="*/ 1946 h 1946"/>
                  </a:gdLst>
                  <a:ahLst/>
                  <a:cxnLst>
                    <a:cxn ang="T8">
                      <a:pos x="T0" y="T1"/>
                    </a:cxn>
                    <a:cxn ang="T9">
                      <a:pos x="T2" y="T3"/>
                    </a:cxn>
                    <a:cxn ang="T10">
                      <a:pos x="T4" y="T5"/>
                    </a:cxn>
                    <a:cxn ang="T11">
                      <a:pos x="T6" y="T7"/>
                    </a:cxn>
                  </a:cxnLst>
                  <a:rect l="T12" t="T13" r="T14" b="T15"/>
                  <a:pathLst>
                    <a:path w="1857" h="1946">
                      <a:moveTo>
                        <a:pt x="0" y="1941"/>
                      </a:moveTo>
                      <a:lnTo>
                        <a:pt x="866" y="0"/>
                      </a:lnTo>
                      <a:lnTo>
                        <a:pt x="1434" y="0"/>
                      </a:lnTo>
                      <a:lnTo>
                        <a:pt x="1857" y="1946"/>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42" name="Freeform 302">
                  <a:extLst>
                    <a:ext uri="{FF2B5EF4-FFF2-40B4-BE49-F238E27FC236}">
                      <a16:creationId xmlns:a16="http://schemas.microsoft.com/office/drawing/2014/main" id="{73EE8EF2-EFC6-445D-B306-E1D468B7E1A5}"/>
                    </a:ext>
                  </a:extLst>
                </p:cNvPr>
                <p:cNvSpPr>
                  <a:spLocks noEditPoints="1"/>
                </p:cNvSpPr>
                <p:nvPr/>
              </p:nvSpPr>
              <p:spPr bwMode="auto">
                <a:xfrm>
                  <a:off x="2796" y="3372"/>
                  <a:ext cx="38" cy="63"/>
                </a:xfrm>
                <a:custGeom>
                  <a:avLst/>
                  <a:gdLst>
                    <a:gd name="T0" fmla="*/ 0 w 38"/>
                    <a:gd name="T1" fmla="*/ 30 h 63"/>
                    <a:gd name="T2" fmla="*/ 0 w 38"/>
                    <a:gd name="T3" fmla="*/ 20 h 63"/>
                    <a:gd name="T4" fmla="*/ 3 w 38"/>
                    <a:gd name="T5" fmla="*/ 15 h 63"/>
                    <a:gd name="T6" fmla="*/ 6 w 38"/>
                    <a:gd name="T7" fmla="*/ 10 h 63"/>
                    <a:gd name="T8" fmla="*/ 11 w 38"/>
                    <a:gd name="T9" fmla="*/ 2 h 63"/>
                    <a:gd name="T10" fmla="*/ 11 w 38"/>
                    <a:gd name="T11" fmla="*/ 2 h 63"/>
                    <a:gd name="T12" fmla="*/ 16 w 38"/>
                    <a:gd name="T13" fmla="*/ 0 h 63"/>
                    <a:gd name="T14" fmla="*/ 21 w 38"/>
                    <a:gd name="T15" fmla="*/ 0 h 63"/>
                    <a:gd name="T16" fmla="*/ 23 w 38"/>
                    <a:gd name="T17" fmla="*/ 0 h 63"/>
                    <a:gd name="T18" fmla="*/ 31 w 38"/>
                    <a:gd name="T19" fmla="*/ 5 h 63"/>
                    <a:gd name="T20" fmla="*/ 33 w 38"/>
                    <a:gd name="T21" fmla="*/ 10 h 63"/>
                    <a:gd name="T22" fmla="*/ 38 w 38"/>
                    <a:gd name="T23" fmla="*/ 20 h 63"/>
                    <a:gd name="T24" fmla="*/ 38 w 38"/>
                    <a:gd name="T25" fmla="*/ 30 h 63"/>
                    <a:gd name="T26" fmla="*/ 38 w 38"/>
                    <a:gd name="T27" fmla="*/ 35 h 63"/>
                    <a:gd name="T28" fmla="*/ 36 w 38"/>
                    <a:gd name="T29" fmla="*/ 48 h 63"/>
                    <a:gd name="T30" fmla="*/ 36 w 38"/>
                    <a:gd name="T31" fmla="*/ 50 h 63"/>
                    <a:gd name="T32" fmla="*/ 31 w 38"/>
                    <a:gd name="T33" fmla="*/ 55 h 63"/>
                    <a:gd name="T34" fmla="*/ 28 w 38"/>
                    <a:gd name="T35" fmla="*/ 60 h 63"/>
                    <a:gd name="T36" fmla="*/ 26 w 38"/>
                    <a:gd name="T37" fmla="*/ 60 h 63"/>
                    <a:gd name="T38" fmla="*/ 21 w 38"/>
                    <a:gd name="T39" fmla="*/ 63 h 63"/>
                    <a:gd name="T40" fmla="*/ 18 w 38"/>
                    <a:gd name="T41" fmla="*/ 63 h 63"/>
                    <a:gd name="T42" fmla="*/ 13 w 38"/>
                    <a:gd name="T43" fmla="*/ 60 h 63"/>
                    <a:gd name="T44" fmla="*/ 8 w 38"/>
                    <a:gd name="T45" fmla="*/ 58 h 63"/>
                    <a:gd name="T46" fmla="*/ 6 w 38"/>
                    <a:gd name="T47" fmla="*/ 53 h 63"/>
                    <a:gd name="T48" fmla="*/ 3 w 38"/>
                    <a:gd name="T49" fmla="*/ 48 h 63"/>
                    <a:gd name="T50" fmla="*/ 0 w 38"/>
                    <a:gd name="T51" fmla="*/ 35 h 63"/>
                    <a:gd name="T52" fmla="*/ 8 w 38"/>
                    <a:gd name="T53" fmla="*/ 33 h 63"/>
                    <a:gd name="T54" fmla="*/ 8 w 38"/>
                    <a:gd name="T55" fmla="*/ 38 h 63"/>
                    <a:gd name="T56" fmla="*/ 11 w 38"/>
                    <a:gd name="T57" fmla="*/ 53 h 63"/>
                    <a:gd name="T58" fmla="*/ 13 w 38"/>
                    <a:gd name="T59" fmla="*/ 55 h 63"/>
                    <a:gd name="T60" fmla="*/ 16 w 38"/>
                    <a:gd name="T61" fmla="*/ 58 h 63"/>
                    <a:gd name="T62" fmla="*/ 21 w 38"/>
                    <a:gd name="T63" fmla="*/ 60 h 63"/>
                    <a:gd name="T64" fmla="*/ 21 w 38"/>
                    <a:gd name="T65" fmla="*/ 60 h 63"/>
                    <a:gd name="T66" fmla="*/ 23 w 38"/>
                    <a:gd name="T67" fmla="*/ 58 h 63"/>
                    <a:gd name="T68" fmla="*/ 26 w 38"/>
                    <a:gd name="T69" fmla="*/ 58 h 63"/>
                    <a:gd name="T70" fmla="*/ 26 w 38"/>
                    <a:gd name="T71" fmla="*/ 55 h 63"/>
                    <a:gd name="T72" fmla="*/ 28 w 38"/>
                    <a:gd name="T73" fmla="*/ 50 h 63"/>
                    <a:gd name="T74" fmla="*/ 28 w 38"/>
                    <a:gd name="T75" fmla="*/ 48 h 63"/>
                    <a:gd name="T76" fmla="*/ 31 w 38"/>
                    <a:gd name="T77" fmla="*/ 30 h 63"/>
                    <a:gd name="T78" fmla="*/ 31 w 38"/>
                    <a:gd name="T79" fmla="*/ 28 h 63"/>
                    <a:gd name="T80" fmla="*/ 28 w 38"/>
                    <a:gd name="T81" fmla="*/ 18 h 63"/>
                    <a:gd name="T82" fmla="*/ 28 w 38"/>
                    <a:gd name="T83" fmla="*/ 13 h 63"/>
                    <a:gd name="T84" fmla="*/ 28 w 38"/>
                    <a:gd name="T85" fmla="*/ 10 h 63"/>
                    <a:gd name="T86" fmla="*/ 26 w 38"/>
                    <a:gd name="T87" fmla="*/ 5 h 63"/>
                    <a:gd name="T88" fmla="*/ 23 w 38"/>
                    <a:gd name="T89" fmla="*/ 5 h 63"/>
                    <a:gd name="T90" fmla="*/ 21 w 38"/>
                    <a:gd name="T91" fmla="*/ 2 h 63"/>
                    <a:gd name="T92" fmla="*/ 18 w 38"/>
                    <a:gd name="T93" fmla="*/ 2 h 63"/>
                    <a:gd name="T94" fmla="*/ 16 w 38"/>
                    <a:gd name="T95" fmla="*/ 5 h 63"/>
                    <a:gd name="T96" fmla="*/ 13 w 38"/>
                    <a:gd name="T97" fmla="*/ 5 h 63"/>
                    <a:gd name="T98" fmla="*/ 11 w 38"/>
                    <a:gd name="T99" fmla="*/ 13 h 63"/>
                    <a:gd name="T100" fmla="*/ 11 w 38"/>
                    <a:gd name="T101" fmla="*/ 18 h 63"/>
                    <a:gd name="T102" fmla="*/ 11 w 38"/>
                    <a:gd name="T103" fmla="*/ 20 h 63"/>
                    <a:gd name="T104" fmla="*/ 8 w 38"/>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8"/>
                    <a:gd name="T160" fmla="*/ 0 h 63"/>
                    <a:gd name="T161" fmla="*/ 38 w 38"/>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8" h="63">
                      <a:moveTo>
                        <a:pt x="0" y="33"/>
                      </a:moveTo>
                      <a:lnTo>
                        <a:pt x="0" y="30"/>
                      </a:lnTo>
                      <a:lnTo>
                        <a:pt x="0" y="28"/>
                      </a:lnTo>
                      <a:lnTo>
                        <a:pt x="0" y="20"/>
                      </a:lnTo>
                      <a:lnTo>
                        <a:pt x="3" y="15"/>
                      </a:lnTo>
                      <a:lnTo>
                        <a:pt x="3" y="13"/>
                      </a:lnTo>
                      <a:lnTo>
                        <a:pt x="6" y="10"/>
                      </a:lnTo>
                      <a:lnTo>
                        <a:pt x="8" y="8"/>
                      </a:lnTo>
                      <a:lnTo>
                        <a:pt x="11" y="2"/>
                      </a:lnTo>
                      <a:lnTo>
                        <a:pt x="13" y="2"/>
                      </a:lnTo>
                      <a:lnTo>
                        <a:pt x="16" y="0"/>
                      </a:lnTo>
                      <a:lnTo>
                        <a:pt x="18" y="0"/>
                      </a:lnTo>
                      <a:lnTo>
                        <a:pt x="21" y="0"/>
                      </a:lnTo>
                      <a:lnTo>
                        <a:pt x="23" y="0"/>
                      </a:lnTo>
                      <a:lnTo>
                        <a:pt x="28" y="2"/>
                      </a:lnTo>
                      <a:lnTo>
                        <a:pt x="31" y="5"/>
                      </a:lnTo>
                      <a:lnTo>
                        <a:pt x="33" y="8"/>
                      </a:lnTo>
                      <a:lnTo>
                        <a:pt x="33" y="10"/>
                      </a:lnTo>
                      <a:lnTo>
                        <a:pt x="36" y="13"/>
                      </a:lnTo>
                      <a:lnTo>
                        <a:pt x="38" y="20"/>
                      </a:lnTo>
                      <a:lnTo>
                        <a:pt x="38" y="28"/>
                      </a:lnTo>
                      <a:lnTo>
                        <a:pt x="38" y="30"/>
                      </a:lnTo>
                      <a:lnTo>
                        <a:pt x="38" y="33"/>
                      </a:lnTo>
                      <a:lnTo>
                        <a:pt x="38" y="35"/>
                      </a:lnTo>
                      <a:lnTo>
                        <a:pt x="38" y="43"/>
                      </a:lnTo>
                      <a:lnTo>
                        <a:pt x="36" y="48"/>
                      </a:lnTo>
                      <a:lnTo>
                        <a:pt x="36" y="50"/>
                      </a:lnTo>
                      <a:lnTo>
                        <a:pt x="33" y="53"/>
                      </a:lnTo>
                      <a:lnTo>
                        <a:pt x="31" y="55"/>
                      </a:lnTo>
                      <a:lnTo>
                        <a:pt x="28" y="58"/>
                      </a:lnTo>
                      <a:lnTo>
                        <a:pt x="28" y="60"/>
                      </a:lnTo>
                      <a:lnTo>
                        <a:pt x="26" y="60"/>
                      </a:lnTo>
                      <a:lnTo>
                        <a:pt x="23" y="63"/>
                      </a:lnTo>
                      <a:lnTo>
                        <a:pt x="21" y="63"/>
                      </a:lnTo>
                      <a:lnTo>
                        <a:pt x="18" y="63"/>
                      </a:lnTo>
                      <a:lnTo>
                        <a:pt x="16" y="63"/>
                      </a:lnTo>
                      <a:lnTo>
                        <a:pt x="13" y="60"/>
                      </a:lnTo>
                      <a:lnTo>
                        <a:pt x="11" y="60"/>
                      </a:lnTo>
                      <a:lnTo>
                        <a:pt x="8" y="58"/>
                      </a:lnTo>
                      <a:lnTo>
                        <a:pt x="6" y="55"/>
                      </a:lnTo>
                      <a:lnTo>
                        <a:pt x="6" y="53"/>
                      </a:lnTo>
                      <a:lnTo>
                        <a:pt x="3" y="50"/>
                      </a:lnTo>
                      <a:lnTo>
                        <a:pt x="3" y="48"/>
                      </a:lnTo>
                      <a:lnTo>
                        <a:pt x="0" y="43"/>
                      </a:lnTo>
                      <a:lnTo>
                        <a:pt x="0" y="35"/>
                      </a:lnTo>
                      <a:lnTo>
                        <a:pt x="0" y="33"/>
                      </a:lnTo>
                      <a:close/>
                      <a:moveTo>
                        <a:pt x="8" y="33"/>
                      </a:moveTo>
                      <a:lnTo>
                        <a:pt x="8" y="35"/>
                      </a:lnTo>
                      <a:lnTo>
                        <a:pt x="8" y="38"/>
                      </a:lnTo>
                      <a:lnTo>
                        <a:pt x="11" y="45"/>
                      </a:lnTo>
                      <a:lnTo>
                        <a:pt x="11" y="53"/>
                      </a:lnTo>
                      <a:lnTo>
                        <a:pt x="13" y="53"/>
                      </a:lnTo>
                      <a:lnTo>
                        <a:pt x="13" y="55"/>
                      </a:lnTo>
                      <a:lnTo>
                        <a:pt x="16" y="58"/>
                      </a:lnTo>
                      <a:lnTo>
                        <a:pt x="18" y="60"/>
                      </a:lnTo>
                      <a:lnTo>
                        <a:pt x="21" y="60"/>
                      </a:lnTo>
                      <a:lnTo>
                        <a:pt x="23" y="60"/>
                      </a:lnTo>
                      <a:lnTo>
                        <a:pt x="23" y="58"/>
                      </a:lnTo>
                      <a:lnTo>
                        <a:pt x="26" y="58"/>
                      </a:lnTo>
                      <a:lnTo>
                        <a:pt x="26" y="55"/>
                      </a:lnTo>
                      <a:lnTo>
                        <a:pt x="28" y="53"/>
                      </a:lnTo>
                      <a:lnTo>
                        <a:pt x="28" y="50"/>
                      </a:lnTo>
                      <a:lnTo>
                        <a:pt x="28" y="48"/>
                      </a:lnTo>
                      <a:lnTo>
                        <a:pt x="31" y="40"/>
                      </a:lnTo>
                      <a:lnTo>
                        <a:pt x="31" y="30"/>
                      </a:lnTo>
                      <a:lnTo>
                        <a:pt x="31" y="28"/>
                      </a:lnTo>
                      <a:lnTo>
                        <a:pt x="31" y="23"/>
                      </a:lnTo>
                      <a:lnTo>
                        <a:pt x="28" y="18"/>
                      </a:lnTo>
                      <a:lnTo>
                        <a:pt x="28" y="13"/>
                      </a:lnTo>
                      <a:lnTo>
                        <a:pt x="28" y="10"/>
                      </a:lnTo>
                      <a:lnTo>
                        <a:pt x="26" y="8"/>
                      </a:lnTo>
                      <a:lnTo>
                        <a:pt x="26" y="5"/>
                      </a:lnTo>
                      <a:lnTo>
                        <a:pt x="23" y="5"/>
                      </a:lnTo>
                      <a:lnTo>
                        <a:pt x="23" y="2"/>
                      </a:lnTo>
                      <a:lnTo>
                        <a:pt x="21" y="2"/>
                      </a:lnTo>
                      <a:lnTo>
                        <a:pt x="18" y="2"/>
                      </a:lnTo>
                      <a:lnTo>
                        <a:pt x="16" y="5"/>
                      </a:lnTo>
                      <a:lnTo>
                        <a:pt x="13" y="5"/>
                      </a:lnTo>
                      <a:lnTo>
                        <a:pt x="13" y="8"/>
                      </a:lnTo>
                      <a:lnTo>
                        <a:pt x="11" y="13"/>
                      </a:lnTo>
                      <a:lnTo>
                        <a:pt x="11" y="15"/>
                      </a:lnTo>
                      <a:lnTo>
                        <a:pt x="11" y="18"/>
                      </a:lnTo>
                      <a:lnTo>
                        <a:pt x="11" y="20"/>
                      </a:lnTo>
                      <a:lnTo>
                        <a:pt x="8" y="25"/>
                      </a:lnTo>
                      <a:lnTo>
                        <a:pt x="8"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43" name="Freeform 303">
                  <a:extLst>
                    <a:ext uri="{FF2B5EF4-FFF2-40B4-BE49-F238E27FC236}">
                      <a16:creationId xmlns:a16="http://schemas.microsoft.com/office/drawing/2014/main" id="{F97AF568-2178-4EA8-ADE3-91CF325EC998}"/>
                    </a:ext>
                  </a:extLst>
                </p:cNvPr>
                <p:cNvSpPr>
                  <a:spLocks/>
                </p:cNvSpPr>
                <p:nvPr/>
              </p:nvSpPr>
              <p:spPr bwMode="auto">
                <a:xfrm>
                  <a:off x="2796" y="3372"/>
                  <a:ext cx="38" cy="63"/>
                </a:xfrm>
                <a:custGeom>
                  <a:avLst/>
                  <a:gdLst>
                    <a:gd name="T0" fmla="*/ 0 w 38"/>
                    <a:gd name="T1" fmla="*/ 33 h 63"/>
                    <a:gd name="T2" fmla="*/ 0 w 38"/>
                    <a:gd name="T3" fmla="*/ 30 h 63"/>
                    <a:gd name="T4" fmla="*/ 0 w 38"/>
                    <a:gd name="T5" fmla="*/ 28 h 63"/>
                    <a:gd name="T6" fmla="*/ 0 w 38"/>
                    <a:gd name="T7" fmla="*/ 20 h 63"/>
                    <a:gd name="T8" fmla="*/ 3 w 38"/>
                    <a:gd name="T9" fmla="*/ 15 h 63"/>
                    <a:gd name="T10" fmla="*/ 3 w 38"/>
                    <a:gd name="T11" fmla="*/ 15 h 63"/>
                    <a:gd name="T12" fmla="*/ 3 w 38"/>
                    <a:gd name="T13" fmla="*/ 13 h 63"/>
                    <a:gd name="T14" fmla="*/ 6 w 38"/>
                    <a:gd name="T15" fmla="*/ 10 h 63"/>
                    <a:gd name="T16" fmla="*/ 8 w 38"/>
                    <a:gd name="T17" fmla="*/ 8 h 63"/>
                    <a:gd name="T18" fmla="*/ 11 w 38"/>
                    <a:gd name="T19" fmla="*/ 2 h 63"/>
                    <a:gd name="T20" fmla="*/ 11 w 38"/>
                    <a:gd name="T21" fmla="*/ 2 h 63"/>
                    <a:gd name="T22" fmla="*/ 11 w 38"/>
                    <a:gd name="T23" fmla="*/ 2 h 63"/>
                    <a:gd name="T24" fmla="*/ 13 w 38"/>
                    <a:gd name="T25" fmla="*/ 2 h 63"/>
                    <a:gd name="T26" fmla="*/ 16 w 38"/>
                    <a:gd name="T27" fmla="*/ 0 h 63"/>
                    <a:gd name="T28" fmla="*/ 18 w 38"/>
                    <a:gd name="T29" fmla="*/ 0 h 63"/>
                    <a:gd name="T30" fmla="*/ 21 w 38"/>
                    <a:gd name="T31" fmla="*/ 0 h 63"/>
                    <a:gd name="T32" fmla="*/ 21 w 38"/>
                    <a:gd name="T33" fmla="*/ 0 h 63"/>
                    <a:gd name="T34" fmla="*/ 23 w 38"/>
                    <a:gd name="T35" fmla="*/ 0 h 63"/>
                    <a:gd name="T36" fmla="*/ 28 w 38"/>
                    <a:gd name="T37" fmla="*/ 2 h 63"/>
                    <a:gd name="T38" fmla="*/ 31 w 38"/>
                    <a:gd name="T39" fmla="*/ 5 h 63"/>
                    <a:gd name="T40" fmla="*/ 33 w 38"/>
                    <a:gd name="T41" fmla="*/ 8 h 63"/>
                    <a:gd name="T42" fmla="*/ 33 w 38"/>
                    <a:gd name="T43" fmla="*/ 10 h 63"/>
                    <a:gd name="T44" fmla="*/ 36 w 38"/>
                    <a:gd name="T45" fmla="*/ 13 h 63"/>
                    <a:gd name="T46" fmla="*/ 38 w 38"/>
                    <a:gd name="T47" fmla="*/ 20 h 63"/>
                    <a:gd name="T48" fmla="*/ 38 w 38"/>
                    <a:gd name="T49" fmla="*/ 28 h 63"/>
                    <a:gd name="T50" fmla="*/ 38 w 38"/>
                    <a:gd name="T51" fmla="*/ 30 h 63"/>
                    <a:gd name="T52" fmla="*/ 38 w 38"/>
                    <a:gd name="T53" fmla="*/ 33 h 63"/>
                    <a:gd name="T54" fmla="*/ 38 w 38"/>
                    <a:gd name="T55" fmla="*/ 35 h 63"/>
                    <a:gd name="T56" fmla="*/ 38 w 38"/>
                    <a:gd name="T57" fmla="*/ 43 h 63"/>
                    <a:gd name="T58" fmla="*/ 36 w 38"/>
                    <a:gd name="T59" fmla="*/ 48 h 63"/>
                    <a:gd name="T60" fmla="*/ 36 w 38"/>
                    <a:gd name="T61" fmla="*/ 48 h 63"/>
                    <a:gd name="T62" fmla="*/ 36 w 38"/>
                    <a:gd name="T63" fmla="*/ 50 h 63"/>
                    <a:gd name="T64" fmla="*/ 33 w 38"/>
                    <a:gd name="T65" fmla="*/ 53 h 63"/>
                    <a:gd name="T66" fmla="*/ 31 w 38"/>
                    <a:gd name="T67" fmla="*/ 55 h 63"/>
                    <a:gd name="T68" fmla="*/ 28 w 38"/>
                    <a:gd name="T69" fmla="*/ 58 h 63"/>
                    <a:gd name="T70" fmla="*/ 28 w 38"/>
                    <a:gd name="T71" fmla="*/ 60 h 63"/>
                    <a:gd name="T72" fmla="*/ 28 w 38"/>
                    <a:gd name="T73" fmla="*/ 60 h 63"/>
                    <a:gd name="T74" fmla="*/ 26 w 38"/>
                    <a:gd name="T75" fmla="*/ 60 h 63"/>
                    <a:gd name="T76" fmla="*/ 23 w 38"/>
                    <a:gd name="T77" fmla="*/ 63 h 63"/>
                    <a:gd name="T78" fmla="*/ 21 w 38"/>
                    <a:gd name="T79" fmla="*/ 63 h 63"/>
                    <a:gd name="T80" fmla="*/ 18 w 38"/>
                    <a:gd name="T81" fmla="*/ 63 h 63"/>
                    <a:gd name="T82" fmla="*/ 18 w 38"/>
                    <a:gd name="T83" fmla="*/ 63 h 63"/>
                    <a:gd name="T84" fmla="*/ 16 w 38"/>
                    <a:gd name="T85" fmla="*/ 63 h 63"/>
                    <a:gd name="T86" fmla="*/ 13 w 38"/>
                    <a:gd name="T87" fmla="*/ 60 h 63"/>
                    <a:gd name="T88" fmla="*/ 11 w 38"/>
                    <a:gd name="T89" fmla="*/ 60 h 63"/>
                    <a:gd name="T90" fmla="*/ 8 w 38"/>
                    <a:gd name="T91" fmla="*/ 58 h 63"/>
                    <a:gd name="T92" fmla="*/ 6 w 38"/>
                    <a:gd name="T93" fmla="*/ 55 h 63"/>
                    <a:gd name="T94" fmla="*/ 6 w 38"/>
                    <a:gd name="T95" fmla="*/ 53 h 63"/>
                    <a:gd name="T96" fmla="*/ 3 w 38"/>
                    <a:gd name="T97" fmla="*/ 50 h 63"/>
                    <a:gd name="T98" fmla="*/ 3 w 38"/>
                    <a:gd name="T99" fmla="*/ 48 h 63"/>
                    <a:gd name="T100" fmla="*/ 0 w 38"/>
                    <a:gd name="T101" fmla="*/ 43 h 63"/>
                    <a:gd name="T102" fmla="*/ 0 w 38"/>
                    <a:gd name="T103" fmla="*/ 35 h 63"/>
                    <a:gd name="T104" fmla="*/ 0 w 38"/>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8"/>
                    <a:gd name="T160" fmla="*/ 0 h 63"/>
                    <a:gd name="T161" fmla="*/ 38 w 38"/>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8" h="63">
                      <a:moveTo>
                        <a:pt x="0" y="33"/>
                      </a:moveTo>
                      <a:lnTo>
                        <a:pt x="0" y="30"/>
                      </a:lnTo>
                      <a:lnTo>
                        <a:pt x="0" y="28"/>
                      </a:lnTo>
                      <a:lnTo>
                        <a:pt x="0" y="20"/>
                      </a:lnTo>
                      <a:lnTo>
                        <a:pt x="3" y="15"/>
                      </a:lnTo>
                      <a:lnTo>
                        <a:pt x="3" y="13"/>
                      </a:lnTo>
                      <a:lnTo>
                        <a:pt x="6" y="10"/>
                      </a:lnTo>
                      <a:lnTo>
                        <a:pt x="8" y="8"/>
                      </a:lnTo>
                      <a:lnTo>
                        <a:pt x="11" y="2"/>
                      </a:lnTo>
                      <a:lnTo>
                        <a:pt x="13" y="2"/>
                      </a:lnTo>
                      <a:lnTo>
                        <a:pt x="16" y="0"/>
                      </a:lnTo>
                      <a:lnTo>
                        <a:pt x="18" y="0"/>
                      </a:lnTo>
                      <a:lnTo>
                        <a:pt x="21" y="0"/>
                      </a:lnTo>
                      <a:lnTo>
                        <a:pt x="23" y="0"/>
                      </a:lnTo>
                      <a:lnTo>
                        <a:pt x="28" y="2"/>
                      </a:lnTo>
                      <a:lnTo>
                        <a:pt x="31" y="5"/>
                      </a:lnTo>
                      <a:lnTo>
                        <a:pt x="33" y="8"/>
                      </a:lnTo>
                      <a:lnTo>
                        <a:pt x="33" y="10"/>
                      </a:lnTo>
                      <a:lnTo>
                        <a:pt x="36" y="13"/>
                      </a:lnTo>
                      <a:lnTo>
                        <a:pt x="38" y="20"/>
                      </a:lnTo>
                      <a:lnTo>
                        <a:pt x="38" y="28"/>
                      </a:lnTo>
                      <a:lnTo>
                        <a:pt x="38" y="30"/>
                      </a:lnTo>
                      <a:lnTo>
                        <a:pt x="38" y="33"/>
                      </a:lnTo>
                      <a:lnTo>
                        <a:pt x="38" y="35"/>
                      </a:lnTo>
                      <a:lnTo>
                        <a:pt x="38" y="43"/>
                      </a:lnTo>
                      <a:lnTo>
                        <a:pt x="36" y="48"/>
                      </a:lnTo>
                      <a:lnTo>
                        <a:pt x="36" y="50"/>
                      </a:lnTo>
                      <a:lnTo>
                        <a:pt x="33" y="53"/>
                      </a:lnTo>
                      <a:lnTo>
                        <a:pt x="31" y="55"/>
                      </a:lnTo>
                      <a:lnTo>
                        <a:pt x="28" y="58"/>
                      </a:lnTo>
                      <a:lnTo>
                        <a:pt x="28" y="60"/>
                      </a:lnTo>
                      <a:lnTo>
                        <a:pt x="26" y="60"/>
                      </a:lnTo>
                      <a:lnTo>
                        <a:pt x="23" y="63"/>
                      </a:lnTo>
                      <a:lnTo>
                        <a:pt x="21" y="63"/>
                      </a:lnTo>
                      <a:lnTo>
                        <a:pt x="18" y="63"/>
                      </a:lnTo>
                      <a:lnTo>
                        <a:pt x="16" y="63"/>
                      </a:lnTo>
                      <a:lnTo>
                        <a:pt x="13" y="60"/>
                      </a:lnTo>
                      <a:lnTo>
                        <a:pt x="11" y="60"/>
                      </a:lnTo>
                      <a:lnTo>
                        <a:pt x="8" y="58"/>
                      </a:lnTo>
                      <a:lnTo>
                        <a:pt x="6" y="55"/>
                      </a:lnTo>
                      <a:lnTo>
                        <a:pt x="6" y="53"/>
                      </a:lnTo>
                      <a:lnTo>
                        <a:pt x="3" y="50"/>
                      </a:lnTo>
                      <a:lnTo>
                        <a:pt x="3" y="48"/>
                      </a:lnTo>
                      <a:lnTo>
                        <a:pt x="0" y="43"/>
                      </a:lnTo>
                      <a:lnTo>
                        <a:pt x="0" y="35"/>
                      </a:lnTo>
                      <a:lnTo>
                        <a:pt x="0" y="33"/>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44" name="Freeform 304">
                  <a:extLst>
                    <a:ext uri="{FF2B5EF4-FFF2-40B4-BE49-F238E27FC236}">
                      <a16:creationId xmlns:a16="http://schemas.microsoft.com/office/drawing/2014/main" id="{7CDBE47D-C96F-4FB4-8A0B-98E221922DA1}"/>
                    </a:ext>
                  </a:extLst>
                </p:cNvPr>
                <p:cNvSpPr>
                  <a:spLocks/>
                </p:cNvSpPr>
                <p:nvPr/>
              </p:nvSpPr>
              <p:spPr bwMode="auto">
                <a:xfrm>
                  <a:off x="2804" y="3374"/>
                  <a:ext cx="23" cy="58"/>
                </a:xfrm>
                <a:custGeom>
                  <a:avLst/>
                  <a:gdLst>
                    <a:gd name="T0" fmla="*/ 0 w 23"/>
                    <a:gd name="T1" fmla="*/ 31 h 58"/>
                    <a:gd name="T2" fmla="*/ 0 w 23"/>
                    <a:gd name="T3" fmla="*/ 33 h 58"/>
                    <a:gd name="T4" fmla="*/ 0 w 23"/>
                    <a:gd name="T5" fmla="*/ 36 h 58"/>
                    <a:gd name="T6" fmla="*/ 3 w 23"/>
                    <a:gd name="T7" fmla="*/ 43 h 58"/>
                    <a:gd name="T8" fmla="*/ 3 w 23"/>
                    <a:gd name="T9" fmla="*/ 51 h 58"/>
                    <a:gd name="T10" fmla="*/ 5 w 23"/>
                    <a:gd name="T11" fmla="*/ 51 h 58"/>
                    <a:gd name="T12" fmla="*/ 5 w 23"/>
                    <a:gd name="T13" fmla="*/ 53 h 58"/>
                    <a:gd name="T14" fmla="*/ 5 w 23"/>
                    <a:gd name="T15" fmla="*/ 53 h 58"/>
                    <a:gd name="T16" fmla="*/ 8 w 23"/>
                    <a:gd name="T17" fmla="*/ 56 h 58"/>
                    <a:gd name="T18" fmla="*/ 10 w 23"/>
                    <a:gd name="T19" fmla="*/ 58 h 58"/>
                    <a:gd name="T20" fmla="*/ 13 w 23"/>
                    <a:gd name="T21" fmla="*/ 58 h 58"/>
                    <a:gd name="T22" fmla="*/ 13 w 23"/>
                    <a:gd name="T23" fmla="*/ 58 h 58"/>
                    <a:gd name="T24" fmla="*/ 13 w 23"/>
                    <a:gd name="T25" fmla="*/ 58 h 58"/>
                    <a:gd name="T26" fmla="*/ 15 w 23"/>
                    <a:gd name="T27" fmla="*/ 58 h 58"/>
                    <a:gd name="T28" fmla="*/ 15 w 23"/>
                    <a:gd name="T29" fmla="*/ 56 h 58"/>
                    <a:gd name="T30" fmla="*/ 18 w 23"/>
                    <a:gd name="T31" fmla="*/ 56 h 58"/>
                    <a:gd name="T32" fmla="*/ 18 w 23"/>
                    <a:gd name="T33" fmla="*/ 56 h 58"/>
                    <a:gd name="T34" fmla="*/ 18 w 23"/>
                    <a:gd name="T35" fmla="*/ 53 h 58"/>
                    <a:gd name="T36" fmla="*/ 18 w 23"/>
                    <a:gd name="T37" fmla="*/ 53 h 58"/>
                    <a:gd name="T38" fmla="*/ 20 w 23"/>
                    <a:gd name="T39" fmla="*/ 51 h 58"/>
                    <a:gd name="T40" fmla="*/ 20 w 23"/>
                    <a:gd name="T41" fmla="*/ 48 h 58"/>
                    <a:gd name="T42" fmla="*/ 20 w 23"/>
                    <a:gd name="T43" fmla="*/ 48 h 58"/>
                    <a:gd name="T44" fmla="*/ 20 w 23"/>
                    <a:gd name="T45" fmla="*/ 43 h 58"/>
                    <a:gd name="T46" fmla="*/ 23 w 23"/>
                    <a:gd name="T47" fmla="*/ 38 h 58"/>
                    <a:gd name="T48" fmla="*/ 23 w 23"/>
                    <a:gd name="T49" fmla="*/ 28 h 58"/>
                    <a:gd name="T50" fmla="*/ 23 w 23"/>
                    <a:gd name="T51" fmla="*/ 26 h 58"/>
                    <a:gd name="T52" fmla="*/ 23 w 23"/>
                    <a:gd name="T53" fmla="*/ 26 h 58"/>
                    <a:gd name="T54" fmla="*/ 23 w 23"/>
                    <a:gd name="T55" fmla="*/ 21 h 58"/>
                    <a:gd name="T56" fmla="*/ 20 w 23"/>
                    <a:gd name="T57" fmla="*/ 16 h 58"/>
                    <a:gd name="T58" fmla="*/ 20 w 23"/>
                    <a:gd name="T59" fmla="*/ 11 h 58"/>
                    <a:gd name="T60" fmla="*/ 20 w 23"/>
                    <a:gd name="T61" fmla="*/ 8 h 58"/>
                    <a:gd name="T62" fmla="*/ 20 w 23"/>
                    <a:gd name="T63" fmla="*/ 8 h 58"/>
                    <a:gd name="T64" fmla="*/ 20 w 23"/>
                    <a:gd name="T65" fmla="*/ 6 h 58"/>
                    <a:gd name="T66" fmla="*/ 18 w 23"/>
                    <a:gd name="T67" fmla="*/ 6 h 58"/>
                    <a:gd name="T68" fmla="*/ 18 w 23"/>
                    <a:gd name="T69" fmla="*/ 3 h 58"/>
                    <a:gd name="T70" fmla="*/ 15 w 23"/>
                    <a:gd name="T71" fmla="*/ 3 h 58"/>
                    <a:gd name="T72" fmla="*/ 15 w 23"/>
                    <a:gd name="T73" fmla="*/ 0 h 58"/>
                    <a:gd name="T74" fmla="*/ 15 w 23"/>
                    <a:gd name="T75" fmla="*/ 0 h 58"/>
                    <a:gd name="T76" fmla="*/ 13 w 23"/>
                    <a:gd name="T77" fmla="*/ 0 h 58"/>
                    <a:gd name="T78" fmla="*/ 13 w 23"/>
                    <a:gd name="T79" fmla="*/ 0 h 58"/>
                    <a:gd name="T80" fmla="*/ 10 w 23"/>
                    <a:gd name="T81" fmla="*/ 0 h 58"/>
                    <a:gd name="T82" fmla="*/ 10 w 23"/>
                    <a:gd name="T83" fmla="*/ 0 h 58"/>
                    <a:gd name="T84" fmla="*/ 8 w 23"/>
                    <a:gd name="T85" fmla="*/ 3 h 58"/>
                    <a:gd name="T86" fmla="*/ 5 w 23"/>
                    <a:gd name="T87" fmla="*/ 3 h 58"/>
                    <a:gd name="T88" fmla="*/ 5 w 23"/>
                    <a:gd name="T89" fmla="*/ 3 h 58"/>
                    <a:gd name="T90" fmla="*/ 5 w 23"/>
                    <a:gd name="T91" fmla="*/ 6 h 58"/>
                    <a:gd name="T92" fmla="*/ 3 w 23"/>
                    <a:gd name="T93" fmla="*/ 8 h 58"/>
                    <a:gd name="T94" fmla="*/ 3 w 23"/>
                    <a:gd name="T95" fmla="*/ 13 h 58"/>
                    <a:gd name="T96" fmla="*/ 3 w 23"/>
                    <a:gd name="T97" fmla="*/ 16 h 58"/>
                    <a:gd name="T98" fmla="*/ 3 w 23"/>
                    <a:gd name="T99" fmla="*/ 16 h 58"/>
                    <a:gd name="T100" fmla="*/ 3 w 23"/>
                    <a:gd name="T101" fmla="*/ 18 h 58"/>
                    <a:gd name="T102" fmla="*/ 0 w 23"/>
                    <a:gd name="T103" fmla="*/ 23 h 58"/>
                    <a:gd name="T104" fmla="*/ 0 w 23"/>
                    <a:gd name="T105" fmla="*/ 28 h 58"/>
                    <a:gd name="T106" fmla="*/ 0 w 23"/>
                    <a:gd name="T107" fmla="*/ 31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
                    <a:gd name="T163" fmla="*/ 0 h 58"/>
                    <a:gd name="T164" fmla="*/ 23 w 23"/>
                    <a:gd name="T165" fmla="*/ 58 h 5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 h="58">
                      <a:moveTo>
                        <a:pt x="0" y="31"/>
                      </a:moveTo>
                      <a:lnTo>
                        <a:pt x="0" y="33"/>
                      </a:lnTo>
                      <a:lnTo>
                        <a:pt x="0" y="36"/>
                      </a:lnTo>
                      <a:lnTo>
                        <a:pt x="3" y="43"/>
                      </a:lnTo>
                      <a:lnTo>
                        <a:pt x="3" y="51"/>
                      </a:lnTo>
                      <a:lnTo>
                        <a:pt x="5" y="51"/>
                      </a:lnTo>
                      <a:lnTo>
                        <a:pt x="5" y="53"/>
                      </a:lnTo>
                      <a:lnTo>
                        <a:pt x="8" y="56"/>
                      </a:lnTo>
                      <a:lnTo>
                        <a:pt x="10" y="58"/>
                      </a:lnTo>
                      <a:lnTo>
                        <a:pt x="13" y="58"/>
                      </a:lnTo>
                      <a:lnTo>
                        <a:pt x="15" y="58"/>
                      </a:lnTo>
                      <a:lnTo>
                        <a:pt x="15" y="56"/>
                      </a:lnTo>
                      <a:lnTo>
                        <a:pt x="18" y="56"/>
                      </a:lnTo>
                      <a:lnTo>
                        <a:pt x="18" y="53"/>
                      </a:lnTo>
                      <a:lnTo>
                        <a:pt x="20" y="51"/>
                      </a:lnTo>
                      <a:lnTo>
                        <a:pt x="20" y="48"/>
                      </a:lnTo>
                      <a:lnTo>
                        <a:pt x="20" y="43"/>
                      </a:lnTo>
                      <a:lnTo>
                        <a:pt x="23" y="38"/>
                      </a:lnTo>
                      <a:lnTo>
                        <a:pt x="23" y="28"/>
                      </a:lnTo>
                      <a:lnTo>
                        <a:pt x="23" y="26"/>
                      </a:lnTo>
                      <a:lnTo>
                        <a:pt x="23" y="21"/>
                      </a:lnTo>
                      <a:lnTo>
                        <a:pt x="20" y="16"/>
                      </a:lnTo>
                      <a:lnTo>
                        <a:pt x="20" y="11"/>
                      </a:lnTo>
                      <a:lnTo>
                        <a:pt x="20" y="8"/>
                      </a:lnTo>
                      <a:lnTo>
                        <a:pt x="20" y="6"/>
                      </a:lnTo>
                      <a:lnTo>
                        <a:pt x="18" y="6"/>
                      </a:lnTo>
                      <a:lnTo>
                        <a:pt x="18" y="3"/>
                      </a:lnTo>
                      <a:lnTo>
                        <a:pt x="15" y="3"/>
                      </a:lnTo>
                      <a:lnTo>
                        <a:pt x="15" y="0"/>
                      </a:lnTo>
                      <a:lnTo>
                        <a:pt x="13" y="0"/>
                      </a:lnTo>
                      <a:lnTo>
                        <a:pt x="10" y="0"/>
                      </a:lnTo>
                      <a:lnTo>
                        <a:pt x="8" y="3"/>
                      </a:lnTo>
                      <a:lnTo>
                        <a:pt x="5" y="3"/>
                      </a:lnTo>
                      <a:lnTo>
                        <a:pt x="5" y="6"/>
                      </a:lnTo>
                      <a:lnTo>
                        <a:pt x="3" y="8"/>
                      </a:lnTo>
                      <a:lnTo>
                        <a:pt x="3" y="13"/>
                      </a:lnTo>
                      <a:lnTo>
                        <a:pt x="3" y="16"/>
                      </a:lnTo>
                      <a:lnTo>
                        <a:pt x="3" y="18"/>
                      </a:lnTo>
                      <a:lnTo>
                        <a:pt x="0" y="23"/>
                      </a:lnTo>
                      <a:lnTo>
                        <a:pt x="0" y="28"/>
                      </a:lnTo>
                      <a:lnTo>
                        <a:pt x="0" y="31"/>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45" name="Freeform 305">
                  <a:extLst>
                    <a:ext uri="{FF2B5EF4-FFF2-40B4-BE49-F238E27FC236}">
                      <a16:creationId xmlns:a16="http://schemas.microsoft.com/office/drawing/2014/main" id="{7AF03708-B4BA-4E53-B16D-429B53653270}"/>
                    </a:ext>
                  </a:extLst>
                </p:cNvPr>
                <p:cNvSpPr>
                  <a:spLocks noEditPoints="1"/>
                </p:cNvSpPr>
                <p:nvPr/>
              </p:nvSpPr>
              <p:spPr bwMode="auto">
                <a:xfrm>
                  <a:off x="3006" y="3541"/>
                  <a:ext cx="40" cy="63"/>
                </a:xfrm>
                <a:custGeom>
                  <a:avLst/>
                  <a:gdLst>
                    <a:gd name="T0" fmla="*/ 0 w 40"/>
                    <a:gd name="T1" fmla="*/ 33 h 63"/>
                    <a:gd name="T2" fmla="*/ 0 w 40"/>
                    <a:gd name="T3" fmla="*/ 23 h 63"/>
                    <a:gd name="T4" fmla="*/ 2 w 40"/>
                    <a:gd name="T5" fmla="*/ 15 h 63"/>
                    <a:gd name="T6" fmla="*/ 5 w 40"/>
                    <a:gd name="T7" fmla="*/ 13 h 63"/>
                    <a:gd name="T8" fmla="*/ 10 w 40"/>
                    <a:gd name="T9" fmla="*/ 5 h 63"/>
                    <a:gd name="T10" fmla="*/ 13 w 40"/>
                    <a:gd name="T11" fmla="*/ 5 h 63"/>
                    <a:gd name="T12" fmla="*/ 15 w 40"/>
                    <a:gd name="T13" fmla="*/ 2 h 63"/>
                    <a:gd name="T14" fmla="*/ 20 w 40"/>
                    <a:gd name="T15" fmla="*/ 0 h 63"/>
                    <a:gd name="T16" fmla="*/ 23 w 40"/>
                    <a:gd name="T17" fmla="*/ 2 h 63"/>
                    <a:gd name="T18" fmla="*/ 30 w 40"/>
                    <a:gd name="T19" fmla="*/ 7 h 63"/>
                    <a:gd name="T20" fmla="*/ 33 w 40"/>
                    <a:gd name="T21" fmla="*/ 10 h 63"/>
                    <a:gd name="T22" fmla="*/ 38 w 40"/>
                    <a:gd name="T23" fmla="*/ 20 h 63"/>
                    <a:gd name="T24" fmla="*/ 40 w 40"/>
                    <a:gd name="T25" fmla="*/ 33 h 63"/>
                    <a:gd name="T26" fmla="*/ 40 w 40"/>
                    <a:gd name="T27" fmla="*/ 38 h 63"/>
                    <a:gd name="T28" fmla="*/ 38 w 40"/>
                    <a:gd name="T29" fmla="*/ 48 h 63"/>
                    <a:gd name="T30" fmla="*/ 35 w 40"/>
                    <a:gd name="T31" fmla="*/ 50 h 63"/>
                    <a:gd name="T32" fmla="*/ 33 w 40"/>
                    <a:gd name="T33" fmla="*/ 58 h 63"/>
                    <a:gd name="T34" fmla="*/ 28 w 40"/>
                    <a:gd name="T35" fmla="*/ 60 h 63"/>
                    <a:gd name="T36" fmla="*/ 25 w 40"/>
                    <a:gd name="T37" fmla="*/ 63 h 63"/>
                    <a:gd name="T38" fmla="*/ 20 w 40"/>
                    <a:gd name="T39" fmla="*/ 63 h 63"/>
                    <a:gd name="T40" fmla="*/ 18 w 40"/>
                    <a:gd name="T41" fmla="*/ 63 h 63"/>
                    <a:gd name="T42" fmla="*/ 13 w 40"/>
                    <a:gd name="T43" fmla="*/ 63 h 63"/>
                    <a:gd name="T44" fmla="*/ 7 w 40"/>
                    <a:gd name="T45" fmla="*/ 58 h 63"/>
                    <a:gd name="T46" fmla="*/ 5 w 40"/>
                    <a:gd name="T47" fmla="*/ 53 h 63"/>
                    <a:gd name="T48" fmla="*/ 2 w 40"/>
                    <a:gd name="T49" fmla="*/ 50 h 63"/>
                    <a:gd name="T50" fmla="*/ 0 w 40"/>
                    <a:gd name="T51" fmla="*/ 35 h 63"/>
                    <a:gd name="T52" fmla="*/ 10 w 40"/>
                    <a:gd name="T53" fmla="*/ 35 h 63"/>
                    <a:gd name="T54" fmla="*/ 10 w 40"/>
                    <a:gd name="T55" fmla="*/ 40 h 63"/>
                    <a:gd name="T56" fmla="*/ 13 w 40"/>
                    <a:gd name="T57" fmla="*/ 53 h 63"/>
                    <a:gd name="T58" fmla="*/ 13 w 40"/>
                    <a:gd name="T59" fmla="*/ 55 h 63"/>
                    <a:gd name="T60" fmla="*/ 15 w 40"/>
                    <a:gd name="T61" fmla="*/ 60 h 63"/>
                    <a:gd name="T62" fmla="*/ 20 w 40"/>
                    <a:gd name="T63" fmla="*/ 60 h 63"/>
                    <a:gd name="T64" fmla="*/ 20 w 40"/>
                    <a:gd name="T65" fmla="*/ 60 h 63"/>
                    <a:gd name="T66" fmla="*/ 23 w 40"/>
                    <a:gd name="T67" fmla="*/ 60 h 63"/>
                    <a:gd name="T68" fmla="*/ 25 w 40"/>
                    <a:gd name="T69" fmla="*/ 58 h 63"/>
                    <a:gd name="T70" fmla="*/ 28 w 40"/>
                    <a:gd name="T71" fmla="*/ 55 h 63"/>
                    <a:gd name="T72" fmla="*/ 28 w 40"/>
                    <a:gd name="T73" fmla="*/ 53 h 63"/>
                    <a:gd name="T74" fmla="*/ 30 w 40"/>
                    <a:gd name="T75" fmla="*/ 48 h 63"/>
                    <a:gd name="T76" fmla="*/ 30 w 40"/>
                    <a:gd name="T77" fmla="*/ 33 h 63"/>
                    <a:gd name="T78" fmla="*/ 30 w 40"/>
                    <a:gd name="T79" fmla="*/ 28 h 63"/>
                    <a:gd name="T80" fmla="*/ 30 w 40"/>
                    <a:gd name="T81" fmla="*/ 20 h 63"/>
                    <a:gd name="T82" fmla="*/ 28 w 40"/>
                    <a:gd name="T83" fmla="*/ 13 h 63"/>
                    <a:gd name="T84" fmla="*/ 28 w 40"/>
                    <a:gd name="T85" fmla="*/ 10 h 63"/>
                    <a:gd name="T86" fmla="*/ 25 w 40"/>
                    <a:gd name="T87" fmla="*/ 7 h 63"/>
                    <a:gd name="T88" fmla="*/ 23 w 40"/>
                    <a:gd name="T89" fmla="*/ 5 h 63"/>
                    <a:gd name="T90" fmla="*/ 20 w 40"/>
                    <a:gd name="T91" fmla="*/ 5 h 63"/>
                    <a:gd name="T92" fmla="*/ 18 w 40"/>
                    <a:gd name="T93" fmla="*/ 5 h 63"/>
                    <a:gd name="T94" fmla="*/ 15 w 40"/>
                    <a:gd name="T95" fmla="*/ 5 h 63"/>
                    <a:gd name="T96" fmla="*/ 13 w 40"/>
                    <a:gd name="T97" fmla="*/ 7 h 63"/>
                    <a:gd name="T98" fmla="*/ 13 w 40"/>
                    <a:gd name="T99" fmla="*/ 13 h 63"/>
                    <a:gd name="T100" fmla="*/ 10 w 40"/>
                    <a:gd name="T101" fmla="*/ 18 h 63"/>
                    <a:gd name="T102" fmla="*/ 10 w 40"/>
                    <a:gd name="T103" fmla="*/ 23 h 63"/>
                    <a:gd name="T104" fmla="*/ 1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
                    <a:gd name="T160" fmla="*/ 0 h 63"/>
                    <a:gd name="T161" fmla="*/ 40 w 40"/>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 h="63">
                      <a:moveTo>
                        <a:pt x="0" y="33"/>
                      </a:moveTo>
                      <a:lnTo>
                        <a:pt x="0" y="33"/>
                      </a:lnTo>
                      <a:lnTo>
                        <a:pt x="0" y="28"/>
                      </a:lnTo>
                      <a:lnTo>
                        <a:pt x="0" y="23"/>
                      </a:lnTo>
                      <a:lnTo>
                        <a:pt x="2" y="18"/>
                      </a:lnTo>
                      <a:lnTo>
                        <a:pt x="2" y="15"/>
                      </a:lnTo>
                      <a:lnTo>
                        <a:pt x="5" y="13"/>
                      </a:lnTo>
                      <a:lnTo>
                        <a:pt x="7" y="7"/>
                      </a:lnTo>
                      <a:lnTo>
                        <a:pt x="10" y="5"/>
                      </a:lnTo>
                      <a:lnTo>
                        <a:pt x="13" y="5"/>
                      </a:lnTo>
                      <a:lnTo>
                        <a:pt x="13" y="2"/>
                      </a:lnTo>
                      <a:lnTo>
                        <a:pt x="15" y="2"/>
                      </a:lnTo>
                      <a:lnTo>
                        <a:pt x="18" y="2"/>
                      </a:lnTo>
                      <a:lnTo>
                        <a:pt x="20" y="0"/>
                      </a:lnTo>
                      <a:lnTo>
                        <a:pt x="20" y="2"/>
                      </a:lnTo>
                      <a:lnTo>
                        <a:pt x="23" y="2"/>
                      </a:lnTo>
                      <a:lnTo>
                        <a:pt x="28" y="5"/>
                      </a:lnTo>
                      <a:lnTo>
                        <a:pt x="30" y="7"/>
                      </a:lnTo>
                      <a:lnTo>
                        <a:pt x="33" y="7"/>
                      </a:lnTo>
                      <a:lnTo>
                        <a:pt x="33" y="10"/>
                      </a:lnTo>
                      <a:lnTo>
                        <a:pt x="35" y="13"/>
                      </a:lnTo>
                      <a:lnTo>
                        <a:pt x="38" y="20"/>
                      </a:lnTo>
                      <a:lnTo>
                        <a:pt x="40" y="30"/>
                      </a:lnTo>
                      <a:lnTo>
                        <a:pt x="40" y="33"/>
                      </a:lnTo>
                      <a:lnTo>
                        <a:pt x="40" y="35"/>
                      </a:lnTo>
                      <a:lnTo>
                        <a:pt x="40" y="38"/>
                      </a:lnTo>
                      <a:lnTo>
                        <a:pt x="38" y="43"/>
                      </a:lnTo>
                      <a:lnTo>
                        <a:pt x="38" y="48"/>
                      </a:lnTo>
                      <a:lnTo>
                        <a:pt x="35" y="50"/>
                      </a:lnTo>
                      <a:lnTo>
                        <a:pt x="35" y="53"/>
                      </a:lnTo>
                      <a:lnTo>
                        <a:pt x="33" y="58"/>
                      </a:lnTo>
                      <a:lnTo>
                        <a:pt x="30" y="60"/>
                      </a:lnTo>
                      <a:lnTo>
                        <a:pt x="28" y="60"/>
                      </a:lnTo>
                      <a:lnTo>
                        <a:pt x="25" y="63"/>
                      </a:lnTo>
                      <a:lnTo>
                        <a:pt x="23" y="63"/>
                      </a:lnTo>
                      <a:lnTo>
                        <a:pt x="20" y="63"/>
                      </a:lnTo>
                      <a:lnTo>
                        <a:pt x="18" y="63"/>
                      </a:lnTo>
                      <a:lnTo>
                        <a:pt x="15" y="63"/>
                      </a:lnTo>
                      <a:lnTo>
                        <a:pt x="13" y="63"/>
                      </a:lnTo>
                      <a:lnTo>
                        <a:pt x="10" y="60"/>
                      </a:lnTo>
                      <a:lnTo>
                        <a:pt x="7" y="58"/>
                      </a:lnTo>
                      <a:lnTo>
                        <a:pt x="5" y="55"/>
                      </a:lnTo>
                      <a:lnTo>
                        <a:pt x="5" y="53"/>
                      </a:lnTo>
                      <a:lnTo>
                        <a:pt x="2" y="53"/>
                      </a:lnTo>
                      <a:lnTo>
                        <a:pt x="2" y="50"/>
                      </a:lnTo>
                      <a:lnTo>
                        <a:pt x="0" y="43"/>
                      </a:lnTo>
                      <a:lnTo>
                        <a:pt x="0" y="35"/>
                      </a:lnTo>
                      <a:lnTo>
                        <a:pt x="0" y="33"/>
                      </a:lnTo>
                      <a:close/>
                      <a:moveTo>
                        <a:pt x="10" y="35"/>
                      </a:moveTo>
                      <a:lnTo>
                        <a:pt x="10" y="38"/>
                      </a:lnTo>
                      <a:lnTo>
                        <a:pt x="10" y="40"/>
                      </a:lnTo>
                      <a:lnTo>
                        <a:pt x="10" y="48"/>
                      </a:lnTo>
                      <a:lnTo>
                        <a:pt x="13" y="53"/>
                      </a:lnTo>
                      <a:lnTo>
                        <a:pt x="13" y="55"/>
                      </a:lnTo>
                      <a:lnTo>
                        <a:pt x="13" y="58"/>
                      </a:lnTo>
                      <a:lnTo>
                        <a:pt x="15" y="60"/>
                      </a:lnTo>
                      <a:lnTo>
                        <a:pt x="18" y="60"/>
                      </a:lnTo>
                      <a:lnTo>
                        <a:pt x="20" y="60"/>
                      </a:lnTo>
                      <a:lnTo>
                        <a:pt x="23" y="60"/>
                      </a:lnTo>
                      <a:lnTo>
                        <a:pt x="25" y="58"/>
                      </a:lnTo>
                      <a:lnTo>
                        <a:pt x="28" y="55"/>
                      </a:lnTo>
                      <a:lnTo>
                        <a:pt x="28" y="53"/>
                      </a:lnTo>
                      <a:lnTo>
                        <a:pt x="28" y="50"/>
                      </a:lnTo>
                      <a:lnTo>
                        <a:pt x="30" y="48"/>
                      </a:lnTo>
                      <a:lnTo>
                        <a:pt x="30" y="40"/>
                      </a:lnTo>
                      <a:lnTo>
                        <a:pt x="30" y="33"/>
                      </a:lnTo>
                      <a:lnTo>
                        <a:pt x="30" y="30"/>
                      </a:lnTo>
                      <a:lnTo>
                        <a:pt x="30" y="28"/>
                      </a:lnTo>
                      <a:lnTo>
                        <a:pt x="30" y="25"/>
                      </a:lnTo>
                      <a:lnTo>
                        <a:pt x="30" y="20"/>
                      </a:lnTo>
                      <a:lnTo>
                        <a:pt x="28" y="15"/>
                      </a:lnTo>
                      <a:lnTo>
                        <a:pt x="28" y="13"/>
                      </a:lnTo>
                      <a:lnTo>
                        <a:pt x="28" y="10"/>
                      </a:lnTo>
                      <a:lnTo>
                        <a:pt x="25" y="7"/>
                      </a:lnTo>
                      <a:lnTo>
                        <a:pt x="25" y="5"/>
                      </a:lnTo>
                      <a:lnTo>
                        <a:pt x="23" y="5"/>
                      </a:lnTo>
                      <a:lnTo>
                        <a:pt x="20" y="5"/>
                      </a:lnTo>
                      <a:lnTo>
                        <a:pt x="18" y="5"/>
                      </a:lnTo>
                      <a:lnTo>
                        <a:pt x="15" y="5"/>
                      </a:lnTo>
                      <a:lnTo>
                        <a:pt x="15" y="7"/>
                      </a:lnTo>
                      <a:lnTo>
                        <a:pt x="13" y="7"/>
                      </a:lnTo>
                      <a:lnTo>
                        <a:pt x="13" y="10"/>
                      </a:lnTo>
                      <a:lnTo>
                        <a:pt x="13" y="13"/>
                      </a:lnTo>
                      <a:lnTo>
                        <a:pt x="10" y="18"/>
                      </a:lnTo>
                      <a:lnTo>
                        <a:pt x="10" y="20"/>
                      </a:lnTo>
                      <a:lnTo>
                        <a:pt x="10" y="23"/>
                      </a:lnTo>
                      <a:lnTo>
                        <a:pt x="10" y="28"/>
                      </a:lnTo>
                      <a:lnTo>
                        <a:pt x="10" y="33"/>
                      </a:lnTo>
                      <a:lnTo>
                        <a:pt x="1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46" name="Freeform 306">
                  <a:extLst>
                    <a:ext uri="{FF2B5EF4-FFF2-40B4-BE49-F238E27FC236}">
                      <a16:creationId xmlns:a16="http://schemas.microsoft.com/office/drawing/2014/main" id="{F2A7EEDD-588C-4B9E-AD5B-8FA1A13C72AB}"/>
                    </a:ext>
                  </a:extLst>
                </p:cNvPr>
                <p:cNvSpPr>
                  <a:spLocks/>
                </p:cNvSpPr>
                <p:nvPr/>
              </p:nvSpPr>
              <p:spPr bwMode="auto">
                <a:xfrm>
                  <a:off x="3006" y="3541"/>
                  <a:ext cx="40" cy="63"/>
                </a:xfrm>
                <a:custGeom>
                  <a:avLst/>
                  <a:gdLst>
                    <a:gd name="T0" fmla="*/ 0 w 40"/>
                    <a:gd name="T1" fmla="*/ 33 h 63"/>
                    <a:gd name="T2" fmla="*/ 0 w 40"/>
                    <a:gd name="T3" fmla="*/ 33 h 63"/>
                    <a:gd name="T4" fmla="*/ 0 w 40"/>
                    <a:gd name="T5" fmla="*/ 28 h 63"/>
                    <a:gd name="T6" fmla="*/ 0 w 40"/>
                    <a:gd name="T7" fmla="*/ 23 h 63"/>
                    <a:gd name="T8" fmla="*/ 2 w 40"/>
                    <a:gd name="T9" fmla="*/ 18 h 63"/>
                    <a:gd name="T10" fmla="*/ 2 w 40"/>
                    <a:gd name="T11" fmla="*/ 15 h 63"/>
                    <a:gd name="T12" fmla="*/ 2 w 40"/>
                    <a:gd name="T13" fmla="*/ 15 h 63"/>
                    <a:gd name="T14" fmla="*/ 5 w 40"/>
                    <a:gd name="T15" fmla="*/ 13 h 63"/>
                    <a:gd name="T16" fmla="*/ 7 w 40"/>
                    <a:gd name="T17" fmla="*/ 7 h 63"/>
                    <a:gd name="T18" fmla="*/ 10 w 40"/>
                    <a:gd name="T19" fmla="*/ 5 h 63"/>
                    <a:gd name="T20" fmla="*/ 13 w 40"/>
                    <a:gd name="T21" fmla="*/ 5 h 63"/>
                    <a:gd name="T22" fmla="*/ 13 w 40"/>
                    <a:gd name="T23" fmla="*/ 5 h 63"/>
                    <a:gd name="T24" fmla="*/ 13 w 40"/>
                    <a:gd name="T25" fmla="*/ 2 h 63"/>
                    <a:gd name="T26" fmla="*/ 15 w 40"/>
                    <a:gd name="T27" fmla="*/ 2 h 63"/>
                    <a:gd name="T28" fmla="*/ 18 w 40"/>
                    <a:gd name="T29" fmla="*/ 2 h 63"/>
                    <a:gd name="T30" fmla="*/ 20 w 40"/>
                    <a:gd name="T31" fmla="*/ 0 h 63"/>
                    <a:gd name="T32" fmla="*/ 20 w 40"/>
                    <a:gd name="T33" fmla="*/ 2 h 63"/>
                    <a:gd name="T34" fmla="*/ 23 w 40"/>
                    <a:gd name="T35" fmla="*/ 2 h 63"/>
                    <a:gd name="T36" fmla="*/ 28 w 40"/>
                    <a:gd name="T37" fmla="*/ 5 h 63"/>
                    <a:gd name="T38" fmla="*/ 30 w 40"/>
                    <a:gd name="T39" fmla="*/ 7 h 63"/>
                    <a:gd name="T40" fmla="*/ 33 w 40"/>
                    <a:gd name="T41" fmla="*/ 7 h 63"/>
                    <a:gd name="T42" fmla="*/ 33 w 40"/>
                    <a:gd name="T43" fmla="*/ 10 h 63"/>
                    <a:gd name="T44" fmla="*/ 35 w 40"/>
                    <a:gd name="T45" fmla="*/ 13 h 63"/>
                    <a:gd name="T46" fmla="*/ 38 w 40"/>
                    <a:gd name="T47" fmla="*/ 20 h 63"/>
                    <a:gd name="T48" fmla="*/ 40 w 40"/>
                    <a:gd name="T49" fmla="*/ 30 h 63"/>
                    <a:gd name="T50" fmla="*/ 40 w 40"/>
                    <a:gd name="T51" fmla="*/ 33 h 63"/>
                    <a:gd name="T52" fmla="*/ 40 w 40"/>
                    <a:gd name="T53" fmla="*/ 35 h 63"/>
                    <a:gd name="T54" fmla="*/ 40 w 40"/>
                    <a:gd name="T55" fmla="*/ 38 h 63"/>
                    <a:gd name="T56" fmla="*/ 38 w 40"/>
                    <a:gd name="T57" fmla="*/ 43 h 63"/>
                    <a:gd name="T58" fmla="*/ 38 w 40"/>
                    <a:gd name="T59" fmla="*/ 48 h 63"/>
                    <a:gd name="T60" fmla="*/ 35 w 40"/>
                    <a:gd name="T61" fmla="*/ 50 h 63"/>
                    <a:gd name="T62" fmla="*/ 35 w 40"/>
                    <a:gd name="T63" fmla="*/ 50 h 63"/>
                    <a:gd name="T64" fmla="*/ 35 w 40"/>
                    <a:gd name="T65" fmla="*/ 53 h 63"/>
                    <a:gd name="T66" fmla="*/ 33 w 40"/>
                    <a:gd name="T67" fmla="*/ 58 h 63"/>
                    <a:gd name="T68" fmla="*/ 30 w 40"/>
                    <a:gd name="T69" fmla="*/ 60 h 63"/>
                    <a:gd name="T70" fmla="*/ 28 w 40"/>
                    <a:gd name="T71" fmla="*/ 60 h 63"/>
                    <a:gd name="T72" fmla="*/ 28 w 40"/>
                    <a:gd name="T73" fmla="*/ 60 h 63"/>
                    <a:gd name="T74" fmla="*/ 25 w 40"/>
                    <a:gd name="T75" fmla="*/ 63 h 63"/>
                    <a:gd name="T76" fmla="*/ 23 w 40"/>
                    <a:gd name="T77" fmla="*/ 63 h 63"/>
                    <a:gd name="T78" fmla="*/ 20 w 40"/>
                    <a:gd name="T79" fmla="*/ 63 h 63"/>
                    <a:gd name="T80" fmla="*/ 20 w 40"/>
                    <a:gd name="T81" fmla="*/ 63 h 63"/>
                    <a:gd name="T82" fmla="*/ 18 w 40"/>
                    <a:gd name="T83" fmla="*/ 63 h 63"/>
                    <a:gd name="T84" fmla="*/ 15 w 40"/>
                    <a:gd name="T85" fmla="*/ 63 h 63"/>
                    <a:gd name="T86" fmla="*/ 13 w 40"/>
                    <a:gd name="T87" fmla="*/ 63 h 63"/>
                    <a:gd name="T88" fmla="*/ 10 w 40"/>
                    <a:gd name="T89" fmla="*/ 60 h 63"/>
                    <a:gd name="T90" fmla="*/ 7 w 40"/>
                    <a:gd name="T91" fmla="*/ 58 h 63"/>
                    <a:gd name="T92" fmla="*/ 5 w 40"/>
                    <a:gd name="T93" fmla="*/ 55 h 63"/>
                    <a:gd name="T94" fmla="*/ 5 w 40"/>
                    <a:gd name="T95" fmla="*/ 53 h 63"/>
                    <a:gd name="T96" fmla="*/ 2 w 40"/>
                    <a:gd name="T97" fmla="*/ 53 h 63"/>
                    <a:gd name="T98" fmla="*/ 2 w 40"/>
                    <a:gd name="T99" fmla="*/ 50 h 63"/>
                    <a:gd name="T100" fmla="*/ 0 w 40"/>
                    <a:gd name="T101" fmla="*/ 43 h 63"/>
                    <a:gd name="T102" fmla="*/ 0 w 40"/>
                    <a:gd name="T103" fmla="*/ 35 h 63"/>
                    <a:gd name="T104" fmla="*/ 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
                    <a:gd name="T160" fmla="*/ 0 h 63"/>
                    <a:gd name="T161" fmla="*/ 40 w 40"/>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 h="63">
                      <a:moveTo>
                        <a:pt x="0" y="33"/>
                      </a:moveTo>
                      <a:lnTo>
                        <a:pt x="0" y="33"/>
                      </a:lnTo>
                      <a:lnTo>
                        <a:pt x="0" y="28"/>
                      </a:lnTo>
                      <a:lnTo>
                        <a:pt x="0" y="23"/>
                      </a:lnTo>
                      <a:lnTo>
                        <a:pt x="2" y="18"/>
                      </a:lnTo>
                      <a:lnTo>
                        <a:pt x="2" y="15"/>
                      </a:lnTo>
                      <a:lnTo>
                        <a:pt x="5" y="13"/>
                      </a:lnTo>
                      <a:lnTo>
                        <a:pt x="7" y="7"/>
                      </a:lnTo>
                      <a:lnTo>
                        <a:pt x="10" y="5"/>
                      </a:lnTo>
                      <a:lnTo>
                        <a:pt x="13" y="5"/>
                      </a:lnTo>
                      <a:lnTo>
                        <a:pt x="13" y="2"/>
                      </a:lnTo>
                      <a:lnTo>
                        <a:pt x="15" y="2"/>
                      </a:lnTo>
                      <a:lnTo>
                        <a:pt x="18" y="2"/>
                      </a:lnTo>
                      <a:lnTo>
                        <a:pt x="20" y="0"/>
                      </a:lnTo>
                      <a:lnTo>
                        <a:pt x="20" y="2"/>
                      </a:lnTo>
                      <a:lnTo>
                        <a:pt x="23" y="2"/>
                      </a:lnTo>
                      <a:lnTo>
                        <a:pt x="28" y="5"/>
                      </a:lnTo>
                      <a:lnTo>
                        <a:pt x="30" y="7"/>
                      </a:lnTo>
                      <a:lnTo>
                        <a:pt x="33" y="7"/>
                      </a:lnTo>
                      <a:lnTo>
                        <a:pt x="33" y="10"/>
                      </a:lnTo>
                      <a:lnTo>
                        <a:pt x="35" y="13"/>
                      </a:lnTo>
                      <a:lnTo>
                        <a:pt x="38" y="20"/>
                      </a:lnTo>
                      <a:lnTo>
                        <a:pt x="40" y="30"/>
                      </a:lnTo>
                      <a:lnTo>
                        <a:pt x="40" y="33"/>
                      </a:lnTo>
                      <a:lnTo>
                        <a:pt x="40" y="35"/>
                      </a:lnTo>
                      <a:lnTo>
                        <a:pt x="40" y="38"/>
                      </a:lnTo>
                      <a:lnTo>
                        <a:pt x="38" y="43"/>
                      </a:lnTo>
                      <a:lnTo>
                        <a:pt x="38" y="48"/>
                      </a:lnTo>
                      <a:lnTo>
                        <a:pt x="35" y="50"/>
                      </a:lnTo>
                      <a:lnTo>
                        <a:pt x="35" y="53"/>
                      </a:lnTo>
                      <a:lnTo>
                        <a:pt x="33" y="58"/>
                      </a:lnTo>
                      <a:lnTo>
                        <a:pt x="30" y="60"/>
                      </a:lnTo>
                      <a:lnTo>
                        <a:pt x="28" y="60"/>
                      </a:lnTo>
                      <a:lnTo>
                        <a:pt x="25" y="63"/>
                      </a:lnTo>
                      <a:lnTo>
                        <a:pt x="23" y="63"/>
                      </a:lnTo>
                      <a:lnTo>
                        <a:pt x="20" y="63"/>
                      </a:lnTo>
                      <a:lnTo>
                        <a:pt x="18" y="63"/>
                      </a:lnTo>
                      <a:lnTo>
                        <a:pt x="15" y="63"/>
                      </a:lnTo>
                      <a:lnTo>
                        <a:pt x="13" y="63"/>
                      </a:lnTo>
                      <a:lnTo>
                        <a:pt x="10" y="60"/>
                      </a:lnTo>
                      <a:lnTo>
                        <a:pt x="7" y="58"/>
                      </a:lnTo>
                      <a:lnTo>
                        <a:pt x="5" y="55"/>
                      </a:lnTo>
                      <a:lnTo>
                        <a:pt x="5" y="53"/>
                      </a:lnTo>
                      <a:lnTo>
                        <a:pt x="2" y="53"/>
                      </a:lnTo>
                      <a:lnTo>
                        <a:pt x="2" y="50"/>
                      </a:lnTo>
                      <a:lnTo>
                        <a:pt x="0" y="43"/>
                      </a:lnTo>
                      <a:lnTo>
                        <a:pt x="0" y="35"/>
                      </a:lnTo>
                      <a:lnTo>
                        <a:pt x="0" y="33"/>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47" name="Freeform 307">
                  <a:extLst>
                    <a:ext uri="{FF2B5EF4-FFF2-40B4-BE49-F238E27FC236}">
                      <a16:creationId xmlns:a16="http://schemas.microsoft.com/office/drawing/2014/main" id="{AC8D965F-7964-4092-B20B-8C33E16B88B5}"/>
                    </a:ext>
                  </a:extLst>
                </p:cNvPr>
                <p:cNvSpPr>
                  <a:spLocks/>
                </p:cNvSpPr>
                <p:nvPr/>
              </p:nvSpPr>
              <p:spPr bwMode="auto">
                <a:xfrm>
                  <a:off x="3016" y="3543"/>
                  <a:ext cx="20" cy="58"/>
                </a:xfrm>
                <a:custGeom>
                  <a:avLst/>
                  <a:gdLst>
                    <a:gd name="T0" fmla="*/ 0 w 20"/>
                    <a:gd name="T1" fmla="*/ 33 h 58"/>
                    <a:gd name="T2" fmla="*/ 0 w 20"/>
                    <a:gd name="T3" fmla="*/ 33 h 58"/>
                    <a:gd name="T4" fmla="*/ 0 w 20"/>
                    <a:gd name="T5" fmla="*/ 38 h 58"/>
                    <a:gd name="T6" fmla="*/ 0 w 20"/>
                    <a:gd name="T7" fmla="*/ 46 h 58"/>
                    <a:gd name="T8" fmla="*/ 3 w 20"/>
                    <a:gd name="T9" fmla="*/ 51 h 58"/>
                    <a:gd name="T10" fmla="*/ 3 w 20"/>
                    <a:gd name="T11" fmla="*/ 53 h 58"/>
                    <a:gd name="T12" fmla="*/ 3 w 20"/>
                    <a:gd name="T13" fmla="*/ 53 h 58"/>
                    <a:gd name="T14" fmla="*/ 3 w 20"/>
                    <a:gd name="T15" fmla="*/ 56 h 58"/>
                    <a:gd name="T16" fmla="*/ 5 w 20"/>
                    <a:gd name="T17" fmla="*/ 58 h 58"/>
                    <a:gd name="T18" fmla="*/ 8 w 20"/>
                    <a:gd name="T19" fmla="*/ 58 h 58"/>
                    <a:gd name="T20" fmla="*/ 10 w 20"/>
                    <a:gd name="T21" fmla="*/ 58 h 58"/>
                    <a:gd name="T22" fmla="*/ 10 w 20"/>
                    <a:gd name="T23" fmla="*/ 58 h 58"/>
                    <a:gd name="T24" fmla="*/ 10 w 20"/>
                    <a:gd name="T25" fmla="*/ 58 h 58"/>
                    <a:gd name="T26" fmla="*/ 13 w 20"/>
                    <a:gd name="T27" fmla="*/ 58 h 58"/>
                    <a:gd name="T28" fmla="*/ 13 w 20"/>
                    <a:gd name="T29" fmla="*/ 58 h 58"/>
                    <a:gd name="T30" fmla="*/ 15 w 20"/>
                    <a:gd name="T31" fmla="*/ 56 h 58"/>
                    <a:gd name="T32" fmla="*/ 15 w 20"/>
                    <a:gd name="T33" fmla="*/ 56 h 58"/>
                    <a:gd name="T34" fmla="*/ 15 w 20"/>
                    <a:gd name="T35" fmla="*/ 56 h 58"/>
                    <a:gd name="T36" fmla="*/ 18 w 20"/>
                    <a:gd name="T37" fmla="*/ 53 h 58"/>
                    <a:gd name="T38" fmla="*/ 18 w 20"/>
                    <a:gd name="T39" fmla="*/ 51 h 58"/>
                    <a:gd name="T40" fmla="*/ 18 w 20"/>
                    <a:gd name="T41" fmla="*/ 51 h 58"/>
                    <a:gd name="T42" fmla="*/ 18 w 20"/>
                    <a:gd name="T43" fmla="*/ 48 h 58"/>
                    <a:gd name="T44" fmla="*/ 18 w 20"/>
                    <a:gd name="T45" fmla="*/ 46 h 58"/>
                    <a:gd name="T46" fmla="*/ 20 w 20"/>
                    <a:gd name="T47" fmla="*/ 38 h 58"/>
                    <a:gd name="T48" fmla="*/ 20 w 20"/>
                    <a:gd name="T49" fmla="*/ 31 h 58"/>
                    <a:gd name="T50" fmla="*/ 20 w 20"/>
                    <a:gd name="T51" fmla="*/ 28 h 58"/>
                    <a:gd name="T52" fmla="*/ 20 w 20"/>
                    <a:gd name="T53" fmla="*/ 26 h 58"/>
                    <a:gd name="T54" fmla="*/ 20 w 20"/>
                    <a:gd name="T55" fmla="*/ 23 h 58"/>
                    <a:gd name="T56" fmla="*/ 20 w 20"/>
                    <a:gd name="T57" fmla="*/ 18 h 58"/>
                    <a:gd name="T58" fmla="*/ 18 w 20"/>
                    <a:gd name="T59" fmla="*/ 13 h 58"/>
                    <a:gd name="T60" fmla="*/ 18 w 20"/>
                    <a:gd name="T61" fmla="*/ 11 h 58"/>
                    <a:gd name="T62" fmla="*/ 18 w 20"/>
                    <a:gd name="T63" fmla="*/ 11 h 58"/>
                    <a:gd name="T64" fmla="*/ 18 w 20"/>
                    <a:gd name="T65" fmla="*/ 8 h 58"/>
                    <a:gd name="T66" fmla="*/ 15 w 20"/>
                    <a:gd name="T67" fmla="*/ 5 h 58"/>
                    <a:gd name="T68" fmla="*/ 15 w 20"/>
                    <a:gd name="T69" fmla="*/ 3 h 58"/>
                    <a:gd name="T70" fmla="*/ 15 w 20"/>
                    <a:gd name="T71" fmla="*/ 3 h 58"/>
                    <a:gd name="T72" fmla="*/ 13 w 20"/>
                    <a:gd name="T73" fmla="*/ 3 h 58"/>
                    <a:gd name="T74" fmla="*/ 13 w 20"/>
                    <a:gd name="T75" fmla="*/ 3 h 58"/>
                    <a:gd name="T76" fmla="*/ 10 w 20"/>
                    <a:gd name="T77" fmla="*/ 3 h 58"/>
                    <a:gd name="T78" fmla="*/ 10 w 20"/>
                    <a:gd name="T79" fmla="*/ 0 h 58"/>
                    <a:gd name="T80" fmla="*/ 8 w 20"/>
                    <a:gd name="T81" fmla="*/ 3 h 58"/>
                    <a:gd name="T82" fmla="*/ 8 w 20"/>
                    <a:gd name="T83" fmla="*/ 3 h 58"/>
                    <a:gd name="T84" fmla="*/ 5 w 20"/>
                    <a:gd name="T85" fmla="*/ 3 h 58"/>
                    <a:gd name="T86" fmla="*/ 5 w 20"/>
                    <a:gd name="T87" fmla="*/ 3 h 58"/>
                    <a:gd name="T88" fmla="*/ 3 w 20"/>
                    <a:gd name="T89" fmla="*/ 5 h 58"/>
                    <a:gd name="T90" fmla="*/ 3 w 20"/>
                    <a:gd name="T91" fmla="*/ 5 h 58"/>
                    <a:gd name="T92" fmla="*/ 3 w 20"/>
                    <a:gd name="T93" fmla="*/ 11 h 58"/>
                    <a:gd name="T94" fmla="*/ 0 w 20"/>
                    <a:gd name="T95" fmla="*/ 16 h 58"/>
                    <a:gd name="T96" fmla="*/ 0 w 20"/>
                    <a:gd name="T97" fmla="*/ 16 h 58"/>
                    <a:gd name="T98" fmla="*/ 0 w 20"/>
                    <a:gd name="T99" fmla="*/ 18 h 58"/>
                    <a:gd name="T100" fmla="*/ 0 w 20"/>
                    <a:gd name="T101" fmla="*/ 21 h 58"/>
                    <a:gd name="T102" fmla="*/ 0 w 20"/>
                    <a:gd name="T103" fmla="*/ 26 h 58"/>
                    <a:gd name="T104" fmla="*/ 0 w 20"/>
                    <a:gd name="T105" fmla="*/ 31 h 58"/>
                    <a:gd name="T106" fmla="*/ 0 w 20"/>
                    <a:gd name="T107" fmla="*/ 33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
                    <a:gd name="T163" fmla="*/ 0 h 58"/>
                    <a:gd name="T164" fmla="*/ 20 w 20"/>
                    <a:gd name="T165" fmla="*/ 58 h 5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 h="58">
                      <a:moveTo>
                        <a:pt x="0" y="33"/>
                      </a:moveTo>
                      <a:lnTo>
                        <a:pt x="0" y="33"/>
                      </a:lnTo>
                      <a:lnTo>
                        <a:pt x="0" y="38"/>
                      </a:lnTo>
                      <a:lnTo>
                        <a:pt x="0" y="46"/>
                      </a:lnTo>
                      <a:lnTo>
                        <a:pt x="3" y="51"/>
                      </a:lnTo>
                      <a:lnTo>
                        <a:pt x="3" y="53"/>
                      </a:lnTo>
                      <a:lnTo>
                        <a:pt x="3" y="56"/>
                      </a:lnTo>
                      <a:lnTo>
                        <a:pt x="5" y="58"/>
                      </a:lnTo>
                      <a:lnTo>
                        <a:pt x="8" y="58"/>
                      </a:lnTo>
                      <a:lnTo>
                        <a:pt x="10" y="58"/>
                      </a:lnTo>
                      <a:lnTo>
                        <a:pt x="13" y="58"/>
                      </a:lnTo>
                      <a:lnTo>
                        <a:pt x="15" y="56"/>
                      </a:lnTo>
                      <a:lnTo>
                        <a:pt x="18" y="53"/>
                      </a:lnTo>
                      <a:lnTo>
                        <a:pt x="18" y="51"/>
                      </a:lnTo>
                      <a:lnTo>
                        <a:pt x="18" y="48"/>
                      </a:lnTo>
                      <a:lnTo>
                        <a:pt x="18" y="46"/>
                      </a:lnTo>
                      <a:lnTo>
                        <a:pt x="20" y="38"/>
                      </a:lnTo>
                      <a:lnTo>
                        <a:pt x="20" y="31"/>
                      </a:lnTo>
                      <a:lnTo>
                        <a:pt x="20" y="28"/>
                      </a:lnTo>
                      <a:lnTo>
                        <a:pt x="20" y="26"/>
                      </a:lnTo>
                      <a:lnTo>
                        <a:pt x="20" y="23"/>
                      </a:lnTo>
                      <a:lnTo>
                        <a:pt x="20" y="18"/>
                      </a:lnTo>
                      <a:lnTo>
                        <a:pt x="18" y="13"/>
                      </a:lnTo>
                      <a:lnTo>
                        <a:pt x="18" y="11"/>
                      </a:lnTo>
                      <a:lnTo>
                        <a:pt x="18" y="8"/>
                      </a:lnTo>
                      <a:lnTo>
                        <a:pt x="15" y="5"/>
                      </a:lnTo>
                      <a:lnTo>
                        <a:pt x="15" y="3"/>
                      </a:lnTo>
                      <a:lnTo>
                        <a:pt x="13" y="3"/>
                      </a:lnTo>
                      <a:lnTo>
                        <a:pt x="10" y="3"/>
                      </a:lnTo>
                      <a:lnTo>
                        <a:pt x="10" y="0"/>
                      </a:lnTo>
                      <a:lnTo>
                        <a:pt x="8" y="3"/>
                      </a:lnTo>
                      <a:lnTo>
                        <a:pt x="5" y="3"/>
                      </a:lnTo>
                      <a:lnTo>
                        <a:pt x="3" y="5"/>
                      </a:lnTo>
                      <a:lnTo>
                        <a:pt x="3" y="11"/>
                      </a:lnTo>
                      <a:lnTo>
                        <a:pt x="0" y="16"/>
                      </a:lnTo>
                      <a:lnTo>
                        <a:pt x="0" y="18"/>
                      </a:lnTo>
                      <a:lnTo>
                        <a:pt x="0" y="21"/>
                      </a:lnTo>
                      <a:lnTo>
                        <a:pt x="0" y="26"/>
                      </a:lnTo>
                      <a:lnTo>
                        <a:pt x="0" y="31"/>
                      </a:lnTo>
                      <a:lnTo>
                        <a:pt x="0" y="33"/>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48" name="Freeform 308">
                  <a:extLst>
                    <a:ext uri="{FF2B5EF4-FFF2-40B4-BE49-F238E27FC236}">
                      <a16:creationId xmlns:a16="http://schemas.microsoft.com/office/drawing/2014/main" id="{DFDE6FD2-0C14-45D6-9A96-77B2F4AD1948}"/>
                    </a:ext>
                  </a:extLst>
                </p:cNvPr>
                <p:cNvSpPr>
                  <a:spLocks noEditPoints="1"/>
                </p:cNvSpPr>
                <p:nvPr/>
              </p:nvSpPr>
              <p:spPr bwMode="auto">
                <a:xfrm>
                  <a:off x="3728" y="3541"/>
                  <a:ext cx="37" cy="63"/>
                </a:xfrm>
                <a:custGeom>
                  <a:avLst/>
                  <a:gdLst>
                    <a:gd name="T0" fmla="*/ 0 w 37"/>
                    <a:gd name="T1" fmla="*/ 30 h 63"/>
                    <a:gd name="T2" fmla="*/ 0 w 37"/>
                    <a:gd name="T3" fmla="*/ 23 h 63"/>
                    <a:gd name="T4" fmla="*/ 2 w 37"/>
                    <a:gd name="T5" fmla="*/ 15 h 63"/>
                    <a:gd name="T6" fmla="*/ 5 w 37"/>
                    <a:gd name="T7" fmla="*/ 13 h 63"/>
                    <a:gd name="T8" fmla="*/ 10 w 37"/>
                    <a:gd name="T9" fmla="*/ 5 h 63"/>
                    <a:gd name="T10" fmla="*/ 10 w 37"/>
                    <a:gd name="T11" fmla="*/ 2 h 63"/>
                    <a:gd name="T12" fmla="*/ 15 w 37"/>
                    <a:gd name="T13" fmla="*/ 2 h 63"/>
                    <a:gd name="T14" fmla="*/ 20 w 37"/>
                    <a:gd name="T15" fmla="*/ 0 h 63"/>
                    <a:gd name="T16" fmla="*/ 22 w 37"/>
                    <a:gd name="T17" fmla="*/ 2 h 63"/>
                    <a:gd name="T18" fmla="*/ 30 w 37"/>
                    <a:gd name="T19" fmla="*/ 7 h 63"/>
                    <a:gd name="T20" fmla="*/ 32 w 37"/>
                    <a:gd name="T21" fmla="*/ 10 h 63"/>
                    <a:gd name="T22" fmla="*/ 37 w 37"/>
                    <a:gd name="T23" fmla="*/ 20 h 63"/>
                    <a:gd name="T24" fmla="*/ 37 w 37"/>
                    <a:gd name="T25" fmla="*/ 33 h 63"/>
                    <a:gd name="T26" fmla="*/ 37 w 37"/>
                    <a:gd name="T27" fmla="*/ 38 h 63"/>
                    <a:gd name="T28" fmla="*/ 35 w 37"/>
                    <a:gd name="T29" fmla="*/ 48 h 63"/>
                    <a:gd name="T30" fmla="*/ 35 w 37"/>
                    <a:gd name="T31" fmla="*/ 50 h 63"/>
                    <a:gd name="T32" fmla="*/ 30 w 37"/>
                    <a:gd name="T33" fmla="*/ 58 h 63"/>
                    <a:gd name="T34" fmla="*/ 27 w 37"/>
                    <a:gd name="T35" fmla="*/ 60 h 63"/>
                    <a:gd name="T36" fmla="*/ 25 w 37"/>
                    <a:gd name="T37" fmla="*/ 63 h 63"/>
                    <a:gd name="T38" fmla="*/ 20 w 37"/>
                    <a:gd name="T39" fmla="*/ 63 h 63"/>
                    <a:gd name="T40" fmla="*/ 17 w 37"/>
                    <a:gd name="T41" fmla="*/ 63 h 63"/>
                    <a:gd name="T42" fmla="*/ 12 w 37"/>
                    <a:gd name="T43" fmla="*/ 63 h 63"/>
                    <a:gd name="T44" fmla="*/ 7 w 37"/>
                    <a:gd name="T45" fmla="*/ 58 h 63"/>
                    <a:gd name="T46" fmla="*/ 5 w 37"/>
                    <a:gd name="T47" fmla="*/ 53 h 63"/>
                    <a:gd name="T48" fmla="*/ 2 w 37"/>
                    <a:gd name="T49" fmla="*/ 50 h 63"/>
                    <a:gd name="T50" fmla="*/ 0 w 37"/>
                    <a:gd name="T51" fmla="*/ 35 h 63"/>
                    <a:gd name="T52" fmla="*/ 7 w 37"/>
                    <a:gd name="T53" fmla="*/ 33 h 63"/>
                    <a:gd name="T54" fmla="*/ 7 w 37"/>
                    <a:gd name="T55" fmla="*/ 40 h 63"/>
                    <a:gd name="T56" fmla="*/ 10 w 37"/>
                    <a:gd name="T57" fmla="*/ 53 h 63"/>
                    <a:gd name="T58" fmla="*/ 12 w 37"/>
                    <a:gd name="T59" fmla="*/ 55 h 63"/>
                    <a:gd name="T60" fmla="*/ 15 w 37"/>
                    <a:gd name="T61" fmla="*/ 60 h 63"/>
                    <a:gd name="T62" fmla="*/ 20 w 37"/>
                    <a:gd name="T63" fmla="*/ 60 h 63"/>
                    <a:gd name="T64" fmla="*/ 20 w 37"/>
                    <a:gd name="T65" fmla="*/ 60 h 63"/>
                    <a:gd name="T66" fmla="*/ 22 w 37"/>
                    <a:gd name="T67" fmla="*/ 60 h 63"/>
                    <a:gd name="T68" fmla="*/ 25 w 37"/>
                    <a:gd name="T69" fmla="*/ 58 h 63"/>
                    <a:gd name="T70" fmla="*/ 25 w 37"/>
                    <a:gd name="T71" fmla="*/ 55 h 63"/>
                    <a:gd name="T72" fmla="*/ 27 w 37"/>
                    <a:gd name="T73" fmla="*/ 53 h 63"/>
                    <a:gd name="T74" fmla="*/ 27 w 37"/>
                    <a:gd name="T75" fmla="*/ 48 h 63"/>
                    <a:gd name="T76" fmla="*/ 30 w 37"/>
                    <a:gd name="T77" fmla="*/ 33 h 63"/>
                    <a:gd name="T78" fmla="*/ 30 w 37"/>
                    <a:gd name="T79" fmla="*/ 28 h 63"/>
                    <a:gd name="T80" fmla="*/ 27 w 37"/>
                    <a:gd name="T81" fmla="*/ 20 h 63"/>
                    <a:gd name="T82" fmla="*/ 27 w 37"/>
                    <a:gd name="T83" fmla="*/ 13 h 63"/>
                    <a:gd name="T84" fmla="*/ 27 w 37"/>
                    <a:gd name="T85" fmla="*/ 10 h 63"/>
                    <a:gd name="T86" fmla="*/ 22 w 37"/>
                    <a:gd name="T87" fmla="*/ 5 h 63"/>
                    <a:gd name="T88" fmla="*/ 22 w 37"/>
                    <a:gd name="T89" fmla="*/ 5 h 63"/>
                    <a:gd name="T90" fmla="*/ 20 w 37"/>
                    <a:gd name="T91" fmla="*/ 5 h 63"/>
                    <a:gd name="T92" fmla="*/ 17 w 37"/>
                    <a:gd name="T93" fmla="*/ 5 h 63"/>
                    <a:gd name="T94" fmla="*/ 15 w 37"/>
                    <a:gd name="T95" fmla="*/ 5 h 63"/>
                    <a:gd name="T96" fmla="*/ 12 w 37"/>
                    <a:gd name="T97" fmla="*/ 7 h 63"/>
                    <a:gd name="T98" fmla="*/ 10 w 37"/>
                    <a:gd name="T99" fmla="*/ 13 h 63"/>
                    <a:gd name="T100" fmla="*/ 10 w 37"/>
                    <a:gd name="T101" fmla="*/ 18 h 63"/>
                    <a:gd name="T102" fmla="*/ 10 w 37"/>
                    <a:gd name="T103" fmla="*/ 23 h 63"/>
                    <a:gd name="T104" fmla="*/ 7 w 37"/>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
                    <a:gd name="T160" fmla="*/ 0 h 63"/>
                    <a:gd name="T161" fmla="*/ 37 w 37"/>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 h="63">
                      <a:moveTo>
                        <a:pt x="0" y="33"/>
                      </a:moveTo>
                      <a:lnTo>
                        <a:pt x="0" y="30"/>
                      </a:lnTo>
                      <a:lnTo>
                        <a:pt x="0" y="28"/>
                      </a:lnTo>
                      <a:lnTo>
                        <a:pt x="0" y="23"/>
                      </a:lnTo>
                      <a:lnTo>
                        <a:pt x="2" y="18"/>
                      </a:lnTo>
                      <a:lnTo>
                        <a:pt x="2" y="15"/>
                      </a:lnTo>
                      <a:lnTo>
                        <a:pt x="5" y="13"/>
                      </a:lnTo>
                      <a:lnTo>
                        <a:pt x="7" y="7"/>
                      </a:lnTo>
                      <a:lnTo>
                        <a:pt x="10" y="5"/>
                      </a:lnTo>
                      <a:lnTo>
                        <a:pt x="10" y="2"/>
                      </a:lnTo>
                      <a:lnTo>
                        <a:pt x="12" y="2"/>
                      </a:lnTo>
                      <a:lnTo>
                        <a:pt x="15" y="2"/>
                      </a:lnTo>
                      <a:lnTo>
                        <a:pt x="17" y="0"/>
                      </a:lnTo>
                      <a:lnTo>
                        <a:pt x="20" y="0"/>
                      </a:lnTo>
                      <a:lnTo>
                        <a:pt x="22" y="2"/>
                      </a:lnTo>
                      <a:lnTo>
                        <a:pt x="27" y="2"/>
                      </a:lnTo>
                      <a:lnTo>
                        <a:pt x="30" y="7"/>
                      </a:lnTo>
                      <a:lnTo>
                        <a:pt x="32" y="7"/>
                      </a:lnTo>
                      <a:lnTo>
                        <a:pt x="32" y="10"/>
                      </a:lnTo>
                      <a:lnTo>
                        <a:pt x="35" y="13"/>
                      </a:lnTo>
                      <a:lnTo>
                        <a:pt x="37" y="20"/>
                      </a:lnTo>
                      <a:lnTo>
                        <a:pt x="37" y="30"/>
                      </a:lnTo>
                      <a:lnTo>
                        <a:pt x="37" y="33"/>
                      </a:lnTo>
                      <a:lnTo>
                        <a:pt x="37" y="38"/>
                      </a:lnTo>
                      <a:lnTo>
                        <a:pt x="37" y="43"/>
                      </a:lnTo>
                      <a:lnTo>
                        <a:pt x="35" y="48"/>
                      </a:lnTo>
                      <a:lnTo>
                        <a:pt x="35" y="50"/>
                      </a:lnTo>
                      <a:lnTo>
                        <a:pt x="32" y="53"/>
                      </a:lnTo>
                      <a:lnTo>
                        <a:pt x="30" y="58"/>
                      </a:lnTo>
                      <a:lnTo>
                        <a:pt x="27" y="60"/>
                      </a:lnTo>
                      <a:lnTo>
                        <a:pt x="25" y="63"/>
                      </a:lnTo>
                      <a:lnTo>
                        <a:pt x="22" y="63"/>
                      </a:lnTo>
                      <a:lnTo>
                        <a:pt x="20" y="63"/>
                      </a:lnTo>
                      <a:lnTo>
                        <a:pt x="17" y="63"/>
                      </a:lnTo>
                      <a:lnTo>
                        <a:pt x="15" y="63"/>
                      </a:lnTo>
                      <a:lnTo>
                        <a:pt x="12" y="63"/>
                      </a:lnTo>
                      <a:lnTo>
                        <a:pt x="10" y="60"/>
                      </a:lnTo>
                      <a:lnTo>
                        <a:pt x="7" y="58"/>
                      </a:lnTo>
                      <a:lnTo>
                        <a:pt x="5" y="55"/>
                      </a:lnTo>
                      <a:lnTo>
                        <a:pt x="5" y="53"/>
                      </a:lnTo>
                      <a:lnTo>
                        <a:pt x="2" y="53"/>
                      </a:lnTo>
                      <a:lnTo>
                        <a:pt x="2" y="50"/>
                      </a:lnTo>
                      <a:lnTo>
                        <a:pt x="0" y="43"/>
                      </a:lnTo>
                      <a:lnTo>
                        <a:pt x="0" y="35"/>
                      </a:lnTo>
                      <a:lnTo>
                        <a:pt x="0" y="33"/>
                      </a:lnTo>
                      <a:close/>
                      <a:moveTo>
                        <a:pt x="7" y="33"/>
                      </a:moveTo>
                      <a:lnTo>
                        <a:pt x="7" y="35"/>
                      </a:lnTo>
                      <a:lnTo>
                        <a:pt x="7" y="40"/>
                      </a:lnTo>
                      <a:lnTo>
                        <a:pt x="10" y="48"/>
                      </a:lnTo>
                      <a:lnTo>
                        <a:pt x="10" y="53"/>
                      </a:lnTo>
                      <a:lnTo>
                        <a:pt x="12" y="55"/>
                      </a:lnTo>
                      <a:lnTo>
                        <a:pt x="12" y="58"/>
                      </a:lnTo>
                      <a:lnTo>
                        <a:pt x="15" y="60"/>
                      </a:lnTo>
                      <a:lnTo>
                        <a:pt x="17" y="60"/>
                      </a:lnTo>
                      <a:lnTo>
                        <a:pt x="20" y="60"/>
                      </a:lnTo>
                      <a:lnTo>
                        <a:pt x="22" y="60"/>
                      </a:lnTo>
                      <a:lnTo>
                        <a:pt x="22" y="58"/>
                      </a:lnTo>
                      <a:lnTo>
                        <a:pt x="25" y="58"/>
                      </a:lnTo>
                      <a:lnTo>
                        <a:pt x="25" y="55"/>
                      </a:lnTo>
                      <a:lnTo>
                        <a:pt x="27" y="53"/>
                      </a:lnTo>
                      <a:lnTo>
                        <a:pt x="27" y="50"/>
                      </a:lnTo>
                      <a:lnTo>
                        <a:pt x="27" y="48"/>
                      </a:lnTo>
                      <a:lnTo>
                        <a:pt x="30" y="40"/>
                      </a:lnTo>
                      <a:lnTo>
                        <a:pt x="30" y="33"/>
                      </a:lnTo>
                      <a:lnTo>
                        <a:pt x="30" y="30"/>
                      </a:lnTo>
                      <a:lnTo>
                        <a:pt x="30" y="28"/>
                      </a:lnTo>
                      <a:lnTo>
                        <a:pt x="30" y="25"/>
                      </a:lnTo>
                      <a:lnTo>
                        <a:pt x="27" y="20"/>
                      </a:lnTo>
                      <a:lnTo>
                        <a:pt x="27" y="15"/>
                      </a:lnTo>
                      <a:lnTo>
                        <a:pt x="27" y="13"/>
                      </a:lnTo>
                      <a:lnTo>
                        <a:pt x="27" y="10"/>
                      </a:lnTo>
                      <a:lnTo>
                        <a:pt x="25" y="7"/>
                      </a:lnTo>
                      <a:lnTo>
                        <a:pt x="22" y="5"/>
                      </a:lnTo>
                      <a:lnTo>
                        <a:pt x="20" y="5"/>
                      </a:lnTo>
                      <a:lnTo>
                        <a:pt x="17" y="5"/>
                      </a:lnTo>
                      <a:lnTo>
                        <a:pt x="15" y="5"/>
                      </a:lnTo>
                      <a:lnTo>
                        <a:pt x="12" y="7"/>
                      </a:lnTo>
                      <a:lnTo>
                        <a:pt x="10" y="13"/>
                      </a:lnTo>
                      <a:lnTo>
                        <a:pt x="10" y="18"/>
                      </a:lnTo>
                      <a:lnTo>
                        <a:pt x="10" y="20"/>
                      </a:lnTo>
                      <a:lnTo>
                        <a:pt x="10" y="23"/>
                      </a:lnTo>
                      <a:lnTo>
                        <a:pt x="7" y="28"/>
                      </a:lnTo>
                      <a:lnTo>
                        <a:pt x="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49" name="Freeform 309">
                  <a:extLst>
                    <a:ext uri="{FF2B5EF4-FFF2-40B4-BE49-F238E27FC236}">
                      <a16:creationId xmlns:a16="http://schemas.microsoft.com/office/drawing/2014/main" id="{9F12BD59-9E2B-48C1-9F1D-148F4C045A9B}"/>
                    </a:ext>
                  </a:extLst>
                </p:cNvPr>
                <p:cNvSpPr>
                  <a:spLocks/>
                </p:cNvSpPr>
                <p:nvPr/>
              </p:nvSpPr>
              <p:spPr bwMode="auto">
                <a:xfrm>
                  <a:off x="3728" y="3541"/>
                  <a:ext cx="37" cy="63"/>
                </a:xfrm>
                <a:custGeom>
                  <a:avLst/>
                  <a:gdLst>
                    <a:gd name="T0" fmla="*/ 0 w 37"/>
                    <a:gd name="T1" fmla="*/ 33 h 63"/>
                    <a:gd name="T2" fmla="*/ 0 w 37"/>
                    <a:gd name="T3" fmla="*/ 30 h 63"/>
                    <a:gd name="T4" fmla="*/ 0 w 37"/>
                    <a:gd name="T5" fmla="*/ 28 h 63"/>
                    <a:gd name="T6" fmla="*/ 0 w 37"/>
                    <a:gd name="T7" fmla="*/ 23 h 63"/>
                    <a:gd name="T8" fmla="*/ 2 w 37"/>
                    <a:gd name="T9" fmla="*/ 18 h 63"/>
                    <a:gd name="T10" fmla="*/ 2 w 37"/>
                    <a:gd name="T11" fmla="*/ 15 h 63"/>
                    <a:gd name="T12" fmla="*/ 2 w 37"/>
                    <a:gd name="T13" fmla="*/ 15 h 63"/>
                    <a:gd name="T14" fmla="*/ 5 w 37"/>
                    <a:gd name="T15" fmla="*/ 13 h 63"/>
                    <a:gd name="T16" fmla="*/ 7 w 37"/>
                    <a:gd name="T17" fmla="*/ 7 h 63"/>
                    <a:gd name="T18" fmla="*/ 10 w 37"/>
                    <a:gd name="T19" fmla="*/ 5 h 63"/>
                    <a:gd name="T20" fmla="*/ 10 w 37"/>
                    <a:gd name="T21" fmla="*/ 5 h 63"/>
                    <a:gd name="T22" fmla="*/ 10 w 37"/>
                    <a:gd name="T23" fmla="*/ 2 h 63"/>
                    <a:gd name="T24" fmla="*/ 12 w 37"/>
                    <a:gd name="T25" fmla="*/ 2 h 63"/>
                    <a:gd name="T26" fmla="*/ 15 w 37"/>
                    <a:gd name="T27" fmla="*/ 2 h 63"/>
                    <a:gd name="T28" fmla="*/ 17 w 37"/>
                    <a:gd name="T29" fmla="*/ 0 h 63"/>
                    <a:gd name="T30" fmla="*/ 20 w 37"/>
                    <a:gd name="T31" fmla="*/ 0 h 63"/>
                    <a:gd name="T32" fmla="*/ 20 w 37"/>
                    <a:gd name="T33" fmla="*/ 0 h 63"/>
                    <a:gd name="T34" fmla="*/ 22 w 37"/>
                    <a:gd name="T35" fmla="*/ 2 h 63"/>
                    <a:gd name="T36" fmla="*/ 27 w 37"/>
                    <a:gd name="T37" fmla="*/ 2 h 63"/>
                    <a:gd name="T38" fmla="*/ 30 w 37"/>
                    <a:gd name="T39" fmla="*/ 7 h 63"/>
                    <a:gd name="T40" fmla="*/ 32 w 37"/>
                    <a:gd name="T41" fmla="*/ 7 h 63"/>
                    <a:gd name="T42" fmla="*/ 32 w 37"/>
                    <a:gd name="T43" fmla="*/ 10 h 63"/>
                    <a:gd name="T44" fmla="*/ 35 w 37"/>
                    <a:gd name="T45" fmla="*/ 13 h 63"/>
                    <a:gd name="T46" fmla="*/ 37 w 37"/>
                    <a:gd name="T47" fmla="*/ 20 h 63"/>
                    <a:gd name="T48" fmla="*/ 37 w 37"/>
                    <a:gd name="T49" fmla="*/ 30 h 63"/>
                    <a:gd name="T50" fmla="*/ 37 w 37"/>
                    <a:gd name="T51" fmla="*/ 33 h 63"/>
                    <a:gd name="T52" fmla="*/ 37 w 37"/>
                    <a:gd name="T53" fmla="*/ 33 h 63"/>
                    <a:gd name="T54" fmla="*/ 37 w 37"/>
                    <a:gd name="T55" fmla="*/ 38 h 63"/>
                    <a:gd name="T56" fmla="*/ 37 w 37"/>
                    <a:gd name="T57" fmla="*/ 43 h 63"/>
                    <a:gd name="T58" fmla="*/ 35 w 37"/>
                    <a:gd name="T59" fmla="*/ 48 h 63"/>
                    <a:gd name="T60" fmla="*/ 35 w 37"/>
                    <a:gd name="T61" fmla="*/ 50 h 63"/>
                    <a:gd name="T62" fmla="*/ 35 w 37"/>
                    <a:gd name="T63" fmla="*/ 50 h 63"/>
                    <a:gd name="T64" fmla="*/ 32 w 37"/>
                    <a:gd name="T65" fmla="*/ 53 h 63"/>
                    <a:gd name="T66" fmla="*/ 30 w 37"/>
                    <a:gd name="T67" fmla="*/ 58 h 63"/>
                    <a:gd name="T68" fmla="*/ 27 w 37"/>
                    <a:gd name="T69" fmla="*/ 60 h 63"/>
                    <a:gd name="T70" fmla="*/ 27 w 37"/>
                    <a:gd name="T71" fmla="*/ 60 h 63"/>
                    <a:gd name="T72" fmla="*/ 27 w 37"/>
                    <a:gd name="T73" fmla="*/ 60 h 63"/>
                    <a:gd name="T74" fmla="*/ 25 w 37"/>
                    <a:gd name="T75" fmla="*/ 63 h 63"/>
                    <a:gd name="T76" fmla="*/ 22 w 37"/>
                    <a:gd name="T77" fmla="*/ 63 h 63"/>
                    <a:gd name="T78" fmla="*/ 20 w 37"/>
                    <a:gd name="T79" fmla="*/ 63 h 63"/>
                    <a:gd name="T80" fmla="*/ 17 w 37"/>
                    <a:gd name="T81" fmla="*/ 63 h 63"/>
                    <a:gd name="T82" fmla="*/ 17 w 37"/>
                    <a:gd name="T83" fmla="*/ 63 h 63"/>
                    <a:gd name="T84" fmla="*/ 15 w 37"/>
                    <a:gd name="T85" fmla="*/ 63 h 63"/>
                    <a:gd name="T86" fmla="*/ 12 w 37"/>
                    <a:gd name="T87" fmla="*/ 63 h 63"/>
                    <a:gd name="T88" fmla="*/ 10 w 37"/>
                    <a:gd name="T89" fmla="*/ 60 h 63"/>
                    <a:gd name="T90" fmla="*/ 7 w 37"/>
                    <a:gd name="T91" fmla="*/ 58 h 63"/>
                    <a:gd name="T92" fmla="*/ 5 w 37"/>
                    <a:gd name="T93" fmla="*/ 55 h 63"/>
                    <a:gd name="T94" fmla="*/ 5 w 37"/>
                    <a:gd name="T95" fmla="*/ 53 h 63"/>
                    <a:gd name="T96" fmla="*/ 2 w 37"/>
                    <a:gd name="T97" fmla="*/ 53 h 63"/>
                    <a:gd name="T98" fmla="*/ 2 w 37"/>
                    <a:gd name="T99" fmla="*/ 50 h 63"/>
                    <a:gd name="T100" fmla="*/ 0 w 37"/>
                    <a:gd name="T101" fmla="*/ 43 h 63"/>
                    <a:gd name="T102" fmla="*/ 0 w 37"/>
                    <a:gd name="T103" fmla="*/ 35 h 63"/>
                    <a:gd name="T104" fmla="*/ 0 w 37"/>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
                    <a:gd name="T160" fmla="*/ 0 h 63"/>
                    <a:gd name="T161" fmla="*/ 37 w 37"/>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 h="63">
                      <a:moveTo>
                        <a:pt x="0" y="33"/>
                      </a:moveTo>
                      <a:lnTo>
                        <a:pt x="0" y="30"/>
                      </a:lnTo>
                      <a:lnTo>
                        <a:pt x="0" y="28"/>
                      </a:lnTo>
                      <a:lnTo>
                        <a:pt x="0" y="23"/>
                      </a:lnTo>
                      <a:lnTo>
                        <a:pt x="2" y="18"/>
                      </a:lnTo>
                      <a:lnTo>
                        <a:pt x="2" y="15"/>
                      </a:lnTo>
                      <a:lnTo>
                        <a:pt x="5" y="13"/>
                      </a:lnTo>
                      <a:lnTo>
                        <a:pt x="7" y="7"/>
                      </a:lnTo>
                      <a:lnTo>
                        <a:pt x="10" y="5"/>
                      </a:lnTo>
                      <a:lnTo>
                        <a:pt x="10" y="2"/>
                      </a:lnTo>
                      <a:lnTo>
                        <a:pt x="12" y="2"/>
                      </a:lnTo>
                      <a:lnTo>
                        <a:pt x="15" y="2"/>
                      </a:lnTo>
                      <a:lnTo>
                        <a:pt x="17" y="0"/>
                      </a:lnTo>
                      <a:lnTo>
                        <a:pt x="20" y="0"/>
                      </a:lnTo>
                      <a:lnTo>
                        <a:pt x="22" y="2"/>
                      </a:lnTo>
                      <a:lnTo>
                        <a:pt x="27" y="2"/>
                      </a:lnTo>
                      <a:lnTo>
                        <a:pt x="30" y="7"/>
                      </a:lnTo>
                      <a:lnTo>
                        <a:pt x="32" y="7"/>
                      </a:lnTo>
                      <a:lnTo>
                        <a:pt x="32" y="10"/>
                      </a:lnTo>
                      <a:lnTo>
                        <a:pt x="35" y="13"/>
                      </a:lnTo>
                      <a:lnTo>
                        <a:pt x="37" y="20"/>
                      </a:lnTo>
                      <a:lnTo>
                        <a:pt x="37" y="30"/>
                      </a:lnTo>
                      <a:lnTo>
                        <a:pt x="37" y="33"/>
                      </a:lnTo>
                      <a:lnTo>
                        <a:pt x="37" y="38"/>
                      </a:lnTo>
                      <a:lnTo>
                        <a:pt x="37" y="43"/>
                      </a:lnTo>
                      <a:lnTo>
                        <a:pt x="35" y="48"/>
                      </a:lnTo>
                      <a:lnTo>
                        <a:pt x="35" y="50"/>
                      </a:lnTo>
                      <a:lnTo>
                        <a:pt x="32" y="53"/>
                      </a:lnTo>
                      <a:lnTo>
                        <a:pt x="30" y="58"/>
                      </a:lnTo>
                      <a:lnTo>
                        <a:pt x="27" y="60"/>
                      </a:lnTo>
                      <a:lnTo>
                        <a:pt x="25" y="63"/>
                      </a:lnTo>
                      <a:lnTo>
                        <a:pt x="22" y="63"/>
                      </a:lnTo>
                      <a:lnTo>
                        <a:pt x="20" y="63"/>
                      </a:lnTo>
                      <a:lnTo>
                        <a:pt x="17" y="63"/>
                      </a:lnTo>
                      <a:lnTo>
                        <a:pt x="15" y="63"/>
                      </a:lnTo>
                      <a:lnTo>
                        <a:pt x="12" y="63"/>
                      </a:lnTo>
                      <a:lnTo>
                        <a:pt x="10" y="60"/>
                      </a:lnTo>
                      <a:lnTo>
                        <a:pt x="7" y="58"/>
                      </a:lnTo>
                      <a:lnTo>
                        <a:pt x="5" y="55"/>
                      </a:lnTo>
                      <a:lnTo>
                        <a:pt x="5" y="53"/>
                      </a:lnTo>
                      <a:lnTo>
                        <a:pt x="2" y="53"/>
                      </a:lnTo>
                      <a:lnTo>
                        <a:pt x="2" y="50"/>
                      </a:lnTo>
                      <a:lnTo>
                        <a:pt x="0" y="43"/>
                      </a:lnTo>
                      <a:lnTo>
                        <a:pt x="0" y="35"/>
                      </a:lnTo>
                      <a:lnTo>
                        <a:pt x="0" y="33"/>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50" name="Freeform 310">
                  <a:extLst>
                    <a:ext uri="{FF2B5EF4-FFF2-40B4-BE49-F238E27FC236}">
                      <a16:creationId xmlns:a16="http://schemas.microsoft.com/office/drawing/2014/main" id="{74670DEA-1BE6-4099-8149-525D10E8A83B}"/>
                    </a:ext>
                  </a:extLst>
                </p:cNvPr>
                <p:cNvSpPr>
                  <a:spLocks/>
                </p:cNvSpPr>
                <p:nvPr/>
              </p:nvSpPr>
              <p:spPr bwMode="auto">
                <a:xfrm>
                  <a:off x="3735" y="3546"/>
                  <a:ext cx="23" cy="55"/>
                </a:xfrm>
                <a:custGeom>
                  <a:avLst/>
                  <a:gdLst>
                    <a:gd name="T0" fmla="*/ 0 w 23"/>
                    <a:gd name="T1" fmla="*/ 30 h 55"/>
                    <a:gd name="T2" fmla="*/ 0 w 23"/>
                    <a:gd name="T3" fmla="*/ 30 h 55"/>
                    <a:gd name="T4" fmla="*/ 0 w 23"/>
                    <a:gd name="T5" fmla="*/ 35 h 55"/>
                    <a:gd name="T6" fmla="*/ 3 w 23"/>
                    <a:gd name="T7" fmla="*/ 43 h 55"/>
                    <a:gd name="T8" fmla="*/ 3 w 23"/>
                    <a:gd name="T9" fmla="*/ 48 h 55"/>
                    <a:gd name="T10" fmla="*/ 5 w 23"/>
                    <a:gd name="T11" fmla="*/ 50 h 55"/>
                    <a:gd name="T12" fmla="*/ 5 w 23"/>
                    <a:gd name="T13" fmla="*/ 50 h 55"/>
                    <a:gd name="T14" fmla="*/ 5 w 23"/>
                    <a:gd name="T15" fmla="*/ 53 h 55"/>
                    <a:gd name="T16" fmla="*/ 8 w 23"/>
                    <a:gd name="T17" fmla="*/ 55 h 55"/>
                    <a:gd name="T18" fmla="*/ 10 w 23"/>
                    <a:gd name="T19" fmla="*/ 55 h 55"/>
                    <a:gd name="T20" fmla="*/ 13 w 23"/>
                    <a:gd name="T21" fmla="*/ 55 h 55"/>
                    <a:gd name="T22" fmla="*/ 13 w 23"/>
                    <a:gd name="T23" fmla="*/ 55 h 55"/>
                    <a:gd name="T24" fmla="*/ 13 w 23"/>
                    <a:gd name="T25" fmla="*/ 55 h 55"/>
                    <a:gd name="T26" fmla="*/ 15 w 23"/>
                    <a:gd name="T27" fmla="*/ 55 h 55"/>
                    <a:gd name="T28" fmla="*/ 15 w 23"/>
                    <a:gd name="T29" fmla="*/ 55 h 55"/>
                    <a:gd name="T30" fmla="*/ 18 w 23"/>
                    <a:gd name="T31" fmla="*/ 53 h 55"/>
                    <a:gd name="T32" fmla="*/ 18 w 23"/>
                    <a:gd name="T33" fmla="*/ 53 h 55"/>
                    <a:gd name="T34" fmla="*/ 18 w 23"/>
                    <a:gd name="T35" fmla="*/ 53 h 55"/>
                    <a:gd name="T36" fmla="*/ 18 w 23"/>
                    <a:gd name="T37" fmla="*/ 50 h 55"/>
                    <a:gd name="T38" fmla="*/ 20 w 23"/>
                    <a:gd name="T39" fmla="*/ 48 h 55"/>
                    <a:gd name="T40" fmla="*/ 20 w 23"/>
                    <a:gd name="T41" fmla="*/ 48 h 55"/>
                    <a:gd name="T42" fmla="*/ 20 w 23"/>
                    <a:gd name="T43" fmla="*/ 45 h 55"/>
                    <a:gd name="T44" fmla="*/ 20 w 23"/>
                    <a:gd name="T45" fmla="*/ 43 h 55"/>
                    <a:gd name="T46" fmla="*/ 23 w 23"/>
                    <a:gd name="T47" fmla="*/ 35 h 55"/>
                    <a:gd name="T48" fmla="*/ 23 w 23"/>
                    <a:gd name="T49" fmla="*/ 28 h 55"/>
                    <a:gd name="T50" fmla="*/ 23 w 23"/>
                    <a:gd name="T51" fmla="*/ 25 h 55"/>
                    <a:gd name="T52" fmla="*/ 23 w 23"/>
                    <a:gd name="T53" fmla="*/ 23 h 55"/>
                    <a:gd name="T54" fmla="*/ 23 w 23"/>
                    <a:gd name="T55" fmla="*/ 20 h 55"/>
                    <a:gd name="T56" fmla="*/ 20 w 23"/>
                    <a:gd name="T57" fmla="*/ 15 h 55"/>
                    <a:gd name="T58" fmla="*/ 20 w 23"/>
                    <a:gd name="T59" fmla="*/ 10 h 55"/>
                    <a:gd name="T60" fmla="*/ 20 w 23"/>
                    <a:gd name="T61" fmla="*/ 8 h 55"/>
                    <a:gd name="T62" fmla="*/ 20 w 23"/>
                    <a:gd name="T63" fmla="*/ 8 h 55"/>
                    <a:gd name="T64" fmla="*/ 20 w 23"/>
                    <a:gd name="T65" fmla="*/ 5 h 55"/>
                    <a:gd name="T66" fmla="*/ 18 w 23"/>
                    <a:gd name="T67" fmla="*/ 2 h 55"/>
                    <a:gd name="T68" fmla="*/ 18 w 23"/>
                    <a:gd name="T69" fmla="*/ 2 h 55"/>
                    <a:gd name="T70" fmla="*/ 15 w 23"/>
                    <a:gd name="T71" fmla="*/ 0 h 55"/>
                    <a:gd name="T72" fmla="*/ 15 w 23"/>
                    <a:gd name="T73" fmla="*/ 0 h 55"/>
                    <a:gd name="T74" fmla="*/ 15 w 23"/>
                    <a:gd name="T75" fmla="*/ 0 h 55"/>
                    <a:gd name="T76" fmla="*/ 13 w 23"/>
                    <a:gd name="T77" fmla="*/ 0 h 55"/>
                    <a:gd name="T78" fmla="*/ 13 w 23"/>
                    <a:gd name="T79" fmla="*/ 0 h 55"/>
                    <a:gd name="T80" fmla="*/ 10 w 23"/>
                    <a:gd name="T81" fmla="*/ 0 h 55"/>
                    <a:gd name="T82" fmla="*/ 8 w 23"/>
                    <a:gd name="T83" fmla="*/ 0 h 55"/>
                    <a:gd name="T84" fmla="*/ 8 w 23"/>
                    <a:gd name="T85" fmla="*/ 0 h 55"/>
                    <a:gd name="T86" fmla="*/ 5 w 23"/>
                    <a:gd name="T87" fmla="*/ 2 h 55"/>
                    <a:gd name="T88" fmla="*/ 5 w 23"/>
                    <a:gd name="T89" fmla="*/ 2 h 55"/>
                    <a:gd name="T90" fmla="*/ 5 w 23"/>
                    <a:gd name="T91" fmla="*/ 5 h 55"/>
                    <a:gd name="T92" fmla="*/ 3 w 23"/>
                    <a:gd name="T93" fmla="*/ 8 h 55"/>
                    <a:gd name="T94" fmla="*/ 3 w 23"/>
                    <a:gd name="T95" fmla="*/ 13 h 55"/>
                    <a:gd name="T96" fmla="*/ 3 w 23"/>
                    <a:gd name="T97" fmla="*/ 13 h 55"/>
                    <a:gd name="T98" fmla="*/ 0 w 23"/>
                    <a:gd name="T99" fmla="*/ 15 h 55"/>
                    <a:gd name="T100" fmla="*/ 0 w 23"/>
                    <a:gd name="T101" fmla="*/ 18 h 55"/>
                    <a:gd name="T102" fmla="*/ 0 w 23"/>
                    <a:gd name="T103" fmla="*/ 23 h 55"/>
                    <a:gd name="T104" fmla="*/ 0 w 23"/>
                    <a:gd name="T105" fmla="*/ 28 h 55"/>
                    <a:gd name="T106" fmla="*/ 0 w 23"/>
                    <a:gd name="T107" fmla="*/ 30 h 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
                    <a:gd name="T163" fmla="*/ 0 h 55"/>
                    <a:gd name="T164" fmla="*/ 23 w 23"/>
                    <a:gd name="T165" fmla="*/ 55 h 5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 h="55">
                      <a:moveTo>
                        <a:pt x="0" y="30"/>
                      </a:moveTo>
                      <a:lnTo>
                        <a:pt x="0" y="30"/>
                      </a:lnTo>
                      <a:lnTo>
                        <a:pt x="0" y="35"/>
                      </a:lnTo>
                      <a:lnTo>
                        <a:pt x="3" y="43"/>
                      </a:lnTo>
                      <a:lnTo>
                        <a:pt x="3" y="48"/>
                      </a:lnTo>
                      <a:lnTo>
                        <a:pt x="5" y="50"/>
                      </a:lnTo>
                      <a:lnTo>
                        <a:pt x="5" y="53"/>
                      </a:lnTo>
                      <a:lnTo>
                        <a:pt x="8" y="55"/>
                      </a:lnTo>
                      <a:lnTo>
                        <a:pt x="10" y="55"/>
                      </a:lnTo>
                      <a:lnTo>
                        <a:pt x="13" y="55"/>
                      </a:lnTo>
                      <a:lnTo>
                        <a:pt x="15" y="55"/>
                      </a:lnTo>
                      <a:lnTo>
                        <a:pt x="18" y="53"/>
                      </a:lnTo>
                      <a:lnTo>
                        <a:pt x="18" y="50"/>
                      </a:lnTo>
                      <a:lnTo>
                        <a:pt x="20" y="48"/>
                      </a:lnTo>
                      <a:lnTo>
                        <a:pt x="20" y="45"/>
                      </a:lnTo>
                      <a:lnTo>
                        <a:pt x="20" y="43"/>
                      </a:lnTo>
                      <a:lnTo>
                        <a:pt x="23" y="35"/>
                      </a:lnTo>
                      <a:lnTo>
                        <a:pt x="23" y="28"/>
                      </a:lnTo>
                      <a:lnTo>
                        <a:pt x="23" y="25"/>
                      </a:lnTo>
                      <a:lnTo>
                        <a:pt x="23" y="23"/>
                      </a:lnTo>
                      <a:lnTo>
                        <a:pt x="23" y="20"/>
                      </a:lnTo>
                      <a:lnTo>
                        <a:pt x="20" y="15"/>
                      </a:lnTo>
                      <a:lnTo>
                        <a:pt x="20" y="10"/>
                      </a:lnTo>
                      <a:lnTo>
                        <a:pt x="20" y="8"/>
                      </a:lnTo>
                      <a:lnTo>
                        <a:pt x="20" y="5"/>
                      </a:lnTo>
                      <a:lnTo>
                        <a:pt x="18" y="2"/>
                      </a:lnTo>
                      <a:lnTo>
                        <a:pt x="15" y="0"/>
                      </a:lnTo>
                      <a:lnTo>
                        <a:pt x="13" y="0"/>
                      </a:lnTo>
                      <a:lnTo>
                        <a:pt x="10" y="0"/>
                      </a:lnTo>
                      <a:lnTo>
                        <a:pt x="8" y="0"/>
                      </a:lnTo>
                      <a:lnTo>
                        <a:pt x="5" y="2"/>
                      </a:lnTo>
                      <a:lnTo>
                        <a:pt x="5" y="5"/>
                      </a:lnTo>
                      <a:lnTo>
                        <a:pt x="3" y="8"/>
                      </a:lnTo>
                      <a:lnTo>
                        <a:pt x="3" y="13"/>
                      </a:lnTo>
                      <a:lnTo>
                        <a:pt x="0" y="15"/>
                      </a:lnTo>
                      <a:lnTo>
                        <a:pt x="0" y="18"/>
                      </a:lnTo>
                      <a:lnTo>
                        <a:pt x="0" y="23"/>
                      </a:lnTo>
                      <a:lnTo>
                        <a:pt x="0" y="28"/>
                      </a:lnTo>
                      <a:lnTo>
                        <a:pt x="0" y="3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51" name="Freeform 311">
                  <a:extLst>
                    <a:ext uri="{FF2B5EF4-FFF2-40B4-BE49-F238E27FC236}">
                      <a16:creationId xmlns:a16="http://schemas.microsoft.com/office/drawing/2014/main" id="{5F9372E7-A693-4DFE-B7D7-6C4FA284BB3E}"/>
                    </a:ext>
                  </a:extLst>
                </p:cNvPr>
                <p:cNvSpPr>
                  <a:spLocks/>
                </p:cNvSpPr>
                <p:nvPr/>
              </p:nvSpPr>
              <p:spPr bwMode="auto">
                <a:xfrm>
                  <a:off x="3775" y="3596"/>
                  <a:ext cx="11" cy="10"/>
                </a:xfrm>
                <a:custGeom>
                  <a:avLst/>
                  <a:gdLst>
                    <a:gd name="T0" fmla="*/ 6 w 11"/>
                    <a:gd name="T1" fmla="*/ 0 h 10"/>
                    <a:gd name="T2" fmla="*/ 8 w 11"/>
                    <a:gd name="T3" fmla="*/ 0 h 10"/>
                    <a:gd name="T4" fmla="*/ 8 w 11"/>
                    <a:gd name="T5" fmla="*/ 0 h 10"/>
                    <a:gd name="T6" fmla="*/ 8 w 11"/>
                    <a:gd name="T7" fmla="*/ 0 h 10"/>
                    <a:gd name="T8" fmla="*/ 11 w 11"/>
                    <a:gd name="T9" fmla="*/ 0 h 10"/>
                    <a:gd name="T10" fmla="*/ 11 w 11"/>
                    <a:gd name="T11" fmla="*/ 3 h 10"/>
                    <a:gd name="T12" fmla="*/ 11 w 11"/>
                    <a:gd name="T13" fmla="*/ 3 h 10"/>
                    <a:gd name="T14" fmla="*/ 11 w 11"/>
                    <a:gd name="T15" fmla="*/ 3 h 10"/>
                    <a:gd name="T16" fmla="*/ 11 w 11"/>
                    <a:gd name="T17" fmla="*/ 5 h 10"/>
                    <a:gd name="T18" fmla="*/ 11 w 11"/>
                    <a:gd name="T19" fmla="*/ 5 h 10"/>
                    <a:gd name="T20" fmla="*/ 11 w 11"/>
                    <a:gd name="T21" fmla="*/ 5 h 10"/>
                    <a:gd name="T22" fmla="*/ 11 w 11"/>
                    <a:gd name="T23" fmla="*/ 8 h 10"/>
                    <a:gd name="T24" fmla="*/ 11 w 11"/>
                    <a:gd name="T25" fmla="*/ 8 h 10"/>
                    <a:gd name="T26" fmla="*/ 8 w 11"/>
                    <a:gd name="T27" fmla="*/ 8 h 10"/>
                    <a:gd name="T28" fmla="*/ 8 w 11"/>
                    <a:gd name="T29" fmla="*/ 8 h 10"/>
                    <a:gd name="T30" fmla="*/ 8 w 11"/>
                    <a:gd name="T31" fmla="*/ 10 h 10"/>
                    <a:gd name="T32" fmla="*/ 6 w 11"/>
                    <a:gd name="T33" fmla="*/ 10 h 10"/>
                    <a:gd name="T34" fmla="*/ 6 w 11"/>
                    <a:gd name="T35" fmla="*/ 10 h 10"/>
                    <a:gd name="T36" fmla="*/ 6 w 11"/>
                    <a:gd name="T37" fmla="*/ 10 h 10"/>
                    <a:gd name="T38" fmla="*/ 3 w 11"/>
                    <a:gd name="T39" fmla="*/ 8 h 10"/>
                    <a:gd name="T40" fmla="*/ 3 w 11"/>
                    <a:gd name="T41" fmla="*/ 8 h 10"/>
                    <a:gd name="T42" fmla="*/ 3 w 11"/>
                    <a:gd name="T43" fmla="*/ 8 h 10"/>
                    <a:gd name="T44" fmla="*/ 3 w 11"/>
                    <a:gd name="T45" fmla="*/ 8 h 10"/>
                    <a:gd name="T46" fmla="*/ 0 w 11"/>
                    <a:gd name="T47" fmla="*/ 5 h 10"/>
                    <a:gd name="T48" fmla="*/ 0 w 11"/>
                    <a:gd name="T49" fmla="*/ 5 h 10"/>
                    <a:gd name="T50" fmla="*/ 0 w 11"/>
                    <a:gd name="T51" fmla="*/ 5 h 10"/>
                    <a:gd name="T52" fmla="*/ 0 w 11"/>
                    <a:gd name="T53" fmla="*/ 3 h 10"/>
                    <a:gd name="T54" fmla="*/ 3 w 11"/>
                    <a:gd name="T55" fmla="*/ 3 h 10"/>
                    <a:gd name="T56" fmla="*/ 3 w 11"/>
                    <a:gd name="T57" fmla="*/ 0 h 10"/>
                    <a:gd name="T58" fmla="*/ 3 w 11"/>
                    <a:gd name="T59" fmla="*/ 0 h 10"/>
                    <a:gd name="T60" fmla="*/ 3 w 11"/>
                    <a:gd name="T61" fmla="*/ 0 h 10"/>
                    <a:gd name="T62" fmla="*/ 3 w 11"/>
                    <a:gd name="T63" fmla="*/ 0 h 10"/>
                    <a:gd name="T64" fmla="*/ 6 w 11"/>
                    <a:gd name="T65" fmla="*/ 0 h 10"/>
                    <a:gd name="T66" fmla="*/ 6 w 11"/>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
                    <a:gd name="T103" fmla="*/ 0 h 10"/>
                    <a:gd name="T104" fmla="*/ 11 w 11"/>
                    <a:gd name="T105" fmla="*/ 10 h 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 h="10">
                      <a:moveTo>
                        <a:pt x="6" y="0"/>
                      </a:moveTo>
                      <a:lnTo>
                        <a:pt x="8" y="0"/>
                      </a:lnTo>
                      <a:lnTo>
                        <a:pt x="11" y="0"/>
                      </a:lnTo>
                      <a:lnTo>
                        <a:pt x="11" y="3"/>
                      </a:lnTo>
                      <a:lnTo>
                        <a:pt x="11" y="5"/>
                      </a:lnTo>
                      <a:lnTo>
                        <a:pt x="11" y="8"/>
                      </a:lnTo>
                      <a:lnTo>
                        <a:pt x="8" y="8"/>
                      </a:lnTo>
                      <a:lnTo>
                        <a:pt x="8" y="10"/>
                      </a:lnTo>
                      <a:lnTo>
                        <a:pt x="6" y="10"/>
                      </a:lnTo>
                      <a:lnTo>
                        <a:pt x="3" y="8"/>
                      </a:lnTo>
                      <a:lnTo>
                        <a:pt x="0" y="5"/>
                      </a:lnTo>
                      <a:lnTo>
                        <a:pt x="0" y="3"/>
                      </a:lnTo>
                      <a:lnTo>
                        <a:pt x="3" y="3"/>
                      </a:lnTo>
                      <a:lnTo>
                        <a:pt x="3" y="0"/>
                      </a:lnTo>
                      <a:lnTo>
                        <a:pt x="6"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52" name="Freeform 312">
                  <a:extLst>
                    <a:ext uri="{FF2B5EF4-FFF2-40B4-BE49-F238E27FC236}">
                      <a16:creationId xmlns:a16="http://schemas.microsoft.com/office/drawing/2014/main" id="{445C54B8-5621-49D4-8B17-4BAB9D473590}"/>
                    </a:ext>
                  </a:extLst>
                </p:cNvPr>
                <p:cNvSpPr>
                  <a:spLocks/>
                </p:cNvSpPr>
                <p:nvPr/>
              </p:nvSpPr>
              <p:spPr bwMode="auto">
                <a:xfrm>
                  <a:off x="3803" y="3541"/>
                  <a:ext cx="25" cy="63"/>
                </a:xfrm>
                <a:custGeom>
                  <a:avLst/>
                  <a:gdLst>
                    <a:gd name="T0" fmla="*/ 0 w 25"/>
                    <a:gd name="T1" fmla="*/ 7 h 63"/>
                    <a:gd name="T2" fmla="*/ 15 w 25"/>
                    <a:gd name="T3" fmla="*/ 0 h 63"/>
                    <a:gd name="T4" fmla="*/ 18 w 25"/>
                    <a:gd name="T5" fmla="*/ 0 h 63"/>
                    <a:gd name="T6" fmla="*/ 18 w 25"/>
                    <a:gd name="T7" fmla="*/ 53 h 63"/>
                    <a:gd name="T8" fmla="*/ 18 w 25"/>
                    <a:gd name="T9" fmla="*/ 53 h 63"/>
                    <a:gd name="T10" fmla="*/ 18 w 25"/>
                    <a:gd name="T11" fmla="*/ 55 h 63"/>
                    <a:gd name="T12" fmla="*/ 18 w 25"/>
                    <a:gd name="T13" fmla="*/ 58 h 63"/>
                    <a:gd name="T14" fmla="*/ 18 w 25"/>
                    <a:gd name="T15" fmla="*/ 58 h 63"/>
                    <a:gd name="T16" fmla="*/ 18 w 25"/>
                    <a:gd name="T17" fmla="*/ 58 h 63"/>
                    <a:gd name="T18" fmla="*/ 18 w 25"/>
                    <a:gd name="T19" fmla="*/ 58 h 63"/>
                    <a:gd name="T20" fmla="*/ 18 w 25"/>
                    <a:gd name="T21" fmla="*/ 60 h 63"/>
                    <a:gd name="T22" fmla="*/ 18 w 25"/>
                    <a:gd name="T23" fmla="*/ 60 h 63"/>
                    <a:gd name="T24" fmla="*/ 18 w 25"/>
                    <a:gd name="T25" fmla="*/ 60 h 63"/>
                    <a:gd name="T26" fmla="*/ 20 w 25"/>
                    <a:gd name="T27" fmla="*/ 60 h 63"/>
                    <a:gd name="T28" fmla="*/ 23 w 25"/>
                    <a:gd name="T29" fmla="*/ 60 h 63"/>
                    <a:gd name="T30" fmla="*/ 25 w 25"/>
                    <a:gd name="T31" fmla="*/ 60 h 63"/>
                    <a:gd name="T32" fmla="*/ 25 w 25"/>
                    <a:gd name="T33" fmla="*/ 63 h 63"/>
                    <a:gd name="T34" fmla="*/ 0 w 25"/>
                    <a:gd name="T35" fmla="*/ 63 h 63"/>
                    <a:gd name="T36" fmla="*/ 0 w 25"/>
                    <a:gd name="T37" fmla="*/ 60 h 63"/>
                    <a:gd name="T38" fmla="*/ 3 w 25"/>
                    <a:gd name="T39" fmla="*/ 60 h 63"/>
                    <a:gd name="T40" fmla="*/ 3 w 25"/>
                    <a:gd name="T41" fmla="*/ 60 h 63"/>
                    <a:gd name="T42" fmla="*/ 5 w 25"/>
                    <a:gd name="T43" fmla="*/ 60 h 63"/>
                    <a:gd name="T44" fmla="*/ 5 w 25"/>
                    <a:gd name="T45" fmla="*/ 60 h 63"/>
                    <a:gd name="T46" fmla="*/ 8 w 25"/>
                    <a:gd name="T47" fmla="*/ 60 h 63"/>
                    <a:gd name="T48" fmla="*/ 8 w 25"/>
                    <a:gd name="T49" fmla="*/ 60 h 63"/>
                    <a:gd name="T50" fmla="*/ 8 w 25"/>
                    <a:gd name="T51" fmla="*/ 60 h 63"/>
                    <a:gd name="T52" fmla="*/ 8 w 25"/>
                    <a:gd name="T53" fmla="*/ 60 h 63"/>
                    <a:gd name="T54" fmla="*/ 8 w 25"/>
                    <a:gd name="T55" fmla="*/ 58 h 63"/>
                    <a:gd name="T56" fmla="*/ 8 w 25"/>
                    <a:gd name="T57" fmla="*/ 58 h 63"/>
                    <a:gd name="T58" fmla="*/ 8 w 25"/>
                    <a:gd name="T59" fmla="*/ 58 h 63"/>
                    <a:gd name="T60" fmla="*/ 8 w 25"/>
                    <a:gd name="T61" fmla="*/ 55 h 63"/>
                    <a:gd name="T62" fmla="*/ 10 w 25"/>
                    <a:gd name="T63" fmla="*/ 53 h 63"/>
                    <a:gd name="T64" fmla="*/ 10 w 25"/>
                    <a:gd name="T65" fmla="*/ 20 h 63"/>
                    <a:gd name="T66" fmla="*/ 8 w 25"/>
                    <a:gd name="T67" fmla="*/ 18 h 63"/>
                    <a:gd name="T68" fmla="*/ 8 w 25"/>
                    <a:gd name="T69" fmla="*/ 13 h 63"/>
                    <a:gd name="T70" fmla="*/ 8 w 25"/>
                    <a:gd name="T71" fmla="*/ 13 h 63"/>
                    <a:gd name="T72" fmla="*/ 8 w 25"/>
                    <a:gd name="T73" fmla="*/ 10 h 63"/>
                    <a:gd name="T74" fmla="*/ 8 w 25"/>
                    <a:gd name="T75" fmla="*/ 10 h 63"/>
                    <a:gd name="T76" fmla="*/ 8 w 25"/>
                    <a:gd name="T77" fmla="*/ 10 h 63"/>
                    <a:gd name="T78" fmla="*/ 8 w 25"/>
                    <a:gd name="T79" fmla="*/ 7 h 63"/>
                    <a:gd name="T80" fmla="*/ 8 w 25"/>
                    <a:gd name="T81" fmla="*/ 7 h 63"/>
                    <a:gd name="T82" fmla="*/ 5 w 25"/>
                    <a:gd name="T83" fmla="*/ 7 h 63"/>
                    <a:gd name="T84" fmla="*/ 5 w 25"/>
                    <a:gd name="T85" fmla="*/ 7 h 63"/>
                    <a:gd name="T86" fmla="*/ 5 w 25"/>
                    <a:gd name="T87" fmla="*/ 7 h 63"/>
                    <a:gd name="T88" fmla="*/ 5 w 25"/>
                    <a:gd name="T89" fmla="*/ 7 h 63"/>
                    <a:gd name="T90" fmla="*/ 3 w 25"/>
                    <a:gd name="T91" fmla="*/ 7 h 63"/>
                    <a:gd name="T92" fmla="*/ 3 w 25"/>
                    <a:gd name="T93" fmla="*/ 10 h 63"/>
                    <a:gd name="T94" fmla="*/ 0 w 25"/>
                    <a:gd name="T95" fmla="*/ 10 h 63"/>
                    <a:gd name="T96" fmla="*/ 0 w 25"/>
                    <a:gd name="T97" fmla="*/ 7 h 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
                    <a:gd name="T148" fmla="*/ 0 h 63"/>
                    <a:gd name="T149" fmla="*/ 25 w 25"/>
                    <a:gd name="T150" fmla="*/ 63 h 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 h="63">
                      <a:moveTo>
                        <a:pt x="0" y="7"/>
                      </a:moveTo>
                      <a:lnTo>
                        <a:pt x="15" y="0"/>
                      </a:lnTo>
                      <a:lnTo>
                        <a:pt x="18" y="0"/>
                      </a:lnTo>
                      <a:lnTo>
                        <a:pt x="18" y="53"/>
                      </a:lnTo>
                      <a:lnTo>
                        <a:pt x="18" y="55"/>
                      </a:lnTo>
                      <a:lnTo>
                        <a:pt x="18" y="58"/>
                      </a:lnTo>
                      <a:lnTo>
                        <a:pt x="18" y="60"/>
                      </a:lnTo>
                      <a:lnTo>
                        <a:pt x="20" y="60"/>
                      </a:lnTo>
                      <a:lnTo>
                        <a:pt x="23" y="60"/>
                      </a:lnTo>
                      <a:lnTo>
                        <a:pt x="25" y="60"/>
                      </a:lnTo>
                      <a:lnTo>
                        <a:pt x="25" y="63"/>
                      </a:lnTo>
                      <a:lnTo>
                        <a:pt x="0" y="63"/>
                      </a:lnTo>
                      <a:lnTo>
                        <a:pt x="0" y="60"/>
                      </a:lnTo>
                      <a:lnTo>
                        <a:pt x="3" y="60"/>
                      </a:lnTo>
                      <a:lnTo>
                        <a:pt x="5" y="60"/>
                      </a:lnTo>
                      <a:lnTo>
                        <a:pt x="8" y="60"/>
                      </a:lnTo>
                      <a:lnTo>
                        <a:pt x="8" y="58"/>
                      </a:lnTo>
                      <a:lnTo>
                        <a:pt x="8" y="55"/>
                      </a:lnTo>
                      <a:lnTo>
                        <a:pt x="10" y="53"/>
                      </a:lnTo>
                      <a:lnTo>
                        <a:pt x="10" y="20"/>
                      </a:lnTo>
                      <a:lnTo>
                        <a:pt x="8" y="18"/>
                      </a:lnTo>
                      <a:lnTo>
                        <a:pt x="8" y="13"/>
                      </a:lnTo>
                      <a:lnTo>
                        <a:pt x="8" y="10"/>
                      </a:lnTo>
                      <a:lnTo>
                        <a:pt x="8" y="7"/>
                      </a:lnTo>
                      <a:lnTo>
                        <a:pt x="5" y="7"/>
                      </a:lnTo>
                      <a:lnTo>
                        <a:pt x="3" y="7"/>
                      </a:lnTo>
                      <a:lnTo>
                        <a:pt x="3" y="10"/>
                      </a:lnTo>
                      <a:lnTo>
                        <a:pt x="0" y="10"/>
                      </a:lnTo>
                      <a:lnTo>
                        <a:pt x="0" y="7"/>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53" name="Freeform 313">
                  <a:extLst>
                    <a:ext uri="{FF2B5EF4-FFF2-40B4-BE49-F238E27FC236}">
                      <a16:creationId xmlns:a16="http://schemas.microsoft.com/office/drawing/2014/main" id="{74B446EF-A751-43E5-8606-0BD367993143}"/>
                    </a:ext>
                  </a:extLst>
                </p:cNvPr>
                <p:cNvSpPr>
                  <a:spLocks noEditPoints="1"/>
                </p:cNvSpPr>
                <p:nvPr/>
              </p:nvSpPr>
              <p:spPr bwMode="auto">
                <a:xfrm>
                  <a:off x="4462" y="3541"/>
                  <a:ext cx="40" cy="63"/>
                </a:xfrm>
                <a:custGeom>
                  <a:avLst/>
                  <a:gdLst>
                    <a:gd name="T0" fmla="*/ 0 w 40"/>
                    <a:gd name="T1" fmla="*/ 30 h 63"/>
                    <a:gd name="T2" fmla="*/ 2 w 40"/>
                    <a:gd name="T3" fmla="*/ 23 h 63"/>
                    <a:gd name="T4" fmla="*/ 5 w 40"/>
                    <a:gd name="T5" fmla="*/ 15 h 63"/>
                    <a:gd name="T6" fmla="*/ 5 w 40"/>
                    <a:gd name="T7" fmla="*/ 13 h 63"/>
                    <a:gd name="T8" fmla="*/ 10 w 40"/>
                    <a:gd name="T9" fmla="*/ 5 h 63"/>
                    <a:gd name="T10" fmla="*/ 12 w 40"/>
                    <a:gd name="T11" fmla="*/ 2 h 63"/>
                    <a:gd name="T12" fmla="*/ 17 w 40"/>
                    <a:gd name="T13" fmla="*/ 0 h 63"/>
                    <a:gd name="T14" fmla="*/ 20 w 40"/>
                    <a:gd name="T15" fmla="*/ 0 h 63"/>
                    <a:gd name="T16" fmla="*/ 23 w 40"/>
                    <a:gd name="T17" fmla="*/ 0 h 63"/>
                    <a:gd name="T18" fmla="*/ 33 w 40"/>
                    <a:gd name="T19" fmla="*/ 7 h 63"/>
                    <a:gd name="T20" fmla="*/ 35 w 40"/>
                    <a:gd name="T21" fmla="*/ 10 h 63"/>
                    <a:gd name="T22" fmla="*/ 38 w 40"/>
                    <a:gd name="T23" fmla="*/ 20 h 63"/>
                    <a:gd name="T24" fmla="*/ 40 w 40"/>
                    <a:gd name="T25" fmla="*/ 33 h 63"/>
                    <a:gd name="T26" fmla="*/ 40 w 40"/>
                    <a:gd name="T27" fmla="*/ 38 h 63"/>
                    <a:gd name="T28" fmla="*/ 38 w 40"/>
                    <a:gd name="T29" fmla="*/ 48 h 63"/>
                    <a:gd name="T30" fmla="*/ 35 w 40"/>
                    <a:gd name="T31" fmla="*/ 50 h 63"/>
                    <a:gd name="T32" fmla="*/ 33 w 40"/>
                    <a:gd name="T33" fmla="*/ 58 h 63"/>
                    <a:gd name="T34" fmla="*/ 30 w 40"/>
                    <a:gd name="T35" fmla="*/ 60 h 63"/>
                    <a:gd name="T36" fmla="*/ 28 w 40"/>
                    <a:gd name="T37" fmla="*/ 60 h 63"/>
                    <a:gd name="T38" fmla="*/ 20 w 40"/>
                    <a:gd name="T39" fmla="*/ 63 h 63"/>
                    <a:gd name="T40" fmla="*/ 17 w 40"/>
                    <a:gd name="T41" fmla="*/ 63 h 63"/>
                    <a:gd name="T42" fmla="*/ 12 w 40"/>
                    <a:gd name="T43" fmla="*/ 63 h 63"/>
                    <a:gd name="T44" fmla="*/ 7 w 40"/>
                    <a:gd name="T45" fmla="*/ 58 h 63"/>
                    <a:gd name="T46" fmla="*/ 5 w 40"/>
                    <a:gd name="T47" fmla="*/ 53 h 63"/>
                    <a:gd name="T48" fmla="*/ 2 w 40"/>
                    <a:gd name="T49" fmla="*/ 48 h 63"/>
                    <a:gd name="T50" fmla="*/ 0 w 40"/>
                    <a:gd name="T51" fmla="*/ 35 h 63"/>
                    <a:gd name="T52" fmla="*/ 10 w 40"/>
                    <a:gd name="T53" fmla="*/ 33 h 63"/>
                    <a:gd name="T54" fmla="*/ 10 w 40"/>
                    <a:gd name="T55" fmla="*/ 40 h 63"/>
                    <a:gd name="T56" fmla="*/ 12 w 40"/>
                    <a:gd name="T57" fmla="*/ 53 h 63"/>
                    <a:gd name="T58" fmla="*/ 12 w 40"/>
                    <a:gd name="T59" fmla="*/ 55 h 63"/>
                    <a:gd name="T60" fmla="*/ 15 w 40"/>
                    <a:gd name="T61" fmla="*/ 60 h 63"/>
                    <a:gd name="T62" fmla="*/ 20 w 40"/>
                    <a:gd name="T63" fmla="*/ 60 h 63"/>
                    <a:gd name="T64" fmla="*/ 23 w 40"/>
                    <a:gd name="T65" fmla="*/ 60 h 63"/>
                    <a:gd name="T66" fmla="*/ 25 w 40"/>
                    <a:gd name="T67" fmla="*/ 58 h 63"/>
                    <a:gd name="T68" fmla="*/ 25 w 40"/>
                    <a:gd name="T69" fmla="*/ 58 h 63"/>
                    <a:gd name="T70" fmla="*/ 28 w 40"/>
                    <a:gd name="T71" fmla="*/ 55 h 63"/>
                    <a:gd name="T72" fmla="*/ 30 w 40"/>
                    <a:gd name="T73" fmla="*/ 50 h 63"/>
                    <a:gd name="T74" fmla="*/ 30 w 40"/>
                    <a:gd name="T75" fmla="*/ 48 h 63"/>
                    <a:gd name="T76" fmla="*/ 30 w 40"/>
                    <a:gd name="T77" fmla="*/ 33 h 63"/>
                    <a:gd name="T78" fmla="*/ 30 w 40"/>
                    <a:gd name="T79" fmla="*/ 28 h 63"/>
                    <a:gd name="T80" fmla="*/ 30 w 40"/>
                    <a:gd name="T81" fmla="*/ 18 h 63"/>
                    <a:gd name="T82" fmla="*/ 30 w 40"/>
                    <a:gd name="T83" fmla="*/ 13 h 63"/>
                    <a:gd name="T84" fmla="*/ 28 w 40"/>
                    <a:gd name="T85" fmla="*/ 10 h 63"/>
                    <a:gd name="T86" fmla="*/ 25 w 40"/>
                    <a:gd name="T87" fmla="*/ 5 h 63"/>
                    <a:gd name="T88" fmla="*/ 23 w 40"/>
                    <a:gd name="T89" fmla="*/ 5 h 63"/>
                    <a:gd name="T90" fmla="*/ 23 w 40"/>
                    <a:gd name="T91" fmla="*/ 5 h 63"/>
                    <a:gd name="T92" fmla="*/ 20 w 40"/>
                    <a:gd name="T93" fmla="*/ 5 h 63"/>
                    <a:gd name="T94" fmla="*/ 15 w 40"/>
                    <a:gd name="T95" fmla="*/ 5 h 63"/>
                    <a:gd name="T96" fmla="*/ 15 w 40"/>
                    <a:gd name="T97" fmla="*/ 7 h 63"/>
                    <a:gd name="T98" fmla="*/ 12 w 40"/>
                    <a:gd name="T99" fmla="*/ 13 h 63"/>
                    <a:gd name="T100" fmla="*/ 10 w 40"/>
                    <a:gd name="T101" fmla="*/ 18 h 63"/>
                    <a:gd name="T102" fmla="*/ 10 w 40"/>
                    <a:gd name="T103" fmla="*/ 23 h 63"/>
                    <a:gd name="T104" fmla="*/ 1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
                    <a:gd name="T160" fmla="*/ 0 h 63"/>
                    <a:gd name="T161" fmla="*/ 40 w 40"/>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 h="63">
                      <a:moveTo>
                        <a:pt x="0" y="33"/>
                      </a:moveTo>
                      <a:lnTo>
                        <a:pt x="0" y="30"/>
                      </a:lnTo>
                      <a:lnTo>
                        <a:pt x="0" y="28"/>
                      </a:lnTo>
                      <a:lnTo>
                        <a:pt x="2" y="23"/>
                      </a:lnTo>
                      <a:lnTo>
                        <a:pt x="2" y="15"/>
                      </a:lnTo>
                      <a:lnTo>
                        <a:pt x="5" y="15"/>
                      </a:lnTo>
                      <a:lnTo>
                        <a:pt x="5" y="13"/>
                      </a:lnTo>
                      <a:lnTo>
                        <a:pt x="7" y="7"/>
                      </a:lnTo>
                      <a:lnTo>
                        <a:pt x="10" y="5"/>
                      </a:lnTo>
                      <a:lnTo>
                        <a:pt x="12" y="2"/>
                      </a:lnTo>
                      <a:lnTo>
                        <a:pt x="15" y="2"/>
                      </a:lnTo>
                      <a:lnTo>
                        <a:pt x="17" y="0"/>
                      </a:lnTo>
                      <a:lnTo>
                        <a:pt x="20" y="0"/>
                      </a:lnTo>
                      <a:lnTo>
                        <a:pt x="23" y="0"/>
                      </a:lnTo>
                      <a:lnTo>
                        <a:pt x="28" y="2"/>
                      </a:lnTo>
                      <a:lnTo>
                        <a:pt x="33" y="7"/>
                      </a:lnTo>
                      <a:lnTo>
                        <a:pt x="35" y="10"/>
                      </a:lnTo>
                      <a:lnTo>
                        <a:pt x="35" y="13"/>
                      </a:lnTo>
                      <a:lnTo>
                        <a:pt x="38" y="20"/>
                      </a:lnTo>
                      <a:lnTo>
                        <a:pt x="40" y="30"/>
                      </a:lnTo>
                      <a:lnTo>
                        <a:pt x="40" y="33"/>
                      </a:lnTo>
                      <a:lnTo>
                        <a:pt x="40" y="38"/>
                      </a:lnTo>
                      <a:lnTo>
                        <a:pt x="38" y="43"/>
                      </a:lnTo>
                      <a:lnTo>
                        <a:pt x="38" y="48"/>
                      </a:lnTo>
                      <a:lnTo>
                        <a:pt x="38" y="50"/>
                      </a:lnTo>
                      <a:lnTo>
                        <a:pt x="35" y="50"/>
                      </a:lnTo>
                      <a:lnTo>
                        <a:pt x="35" y="53"/>
                      </a:lnTo>
                      <a:lnTo>
                        <a:pt x="33" y="58"/>
                      </a:lnTo>
                      <a:lnTo>
                        <a:pt x="30" y="60"/>
                      </a:lnTo>
                      <a:lnTo>
                        <a:pt x="28" y="60"/>
                      </a:lnTo>
                      <a:lnTo>
                        <a:pt x="23" y="63"/>
                      </a:lnTo>
                      <a:lnTo>
                        <a:pt x="20" y="63"/>
                      </a:lnTo>
                      <a:lnTo>
                        <a:pt x="17" y="63"/>
                      </a:lnTo>
                      <a:lnTo>
                        <a:pt x="15" y="63"/>
                      </a:lnTo>
                      <a:lnTo>
                        <a:pt x="12" y="63"/>
                      </a:lnTo>
                      <a:lnTo>
                        <a:pt x="10" y="60"/>
                      </a:lnTo>
                      <a:lnTo>
                        <a:pt x="7" y="58"/>
                      </a:lnTo>
                      <a:lnTo>
                        <a:pt x="5" y="55"/>
                      </a:lnTo>
                      <a:lnTo>
                        <a:pt x="5" y="53"/>
                      </a:lnTo>
                      <a:lnTo>
                        <a:pt x="2" y="48"/>
                      </a:lnTo>
                      <a:lnTo>
                        <a:pt x="2" y="43"/>
                      </a:lnTo>
                      <a:lnTo>
                        <a:pt x="0" y="35"/>
                      </a:lnTo>
                      <a:lnTo>
                        <a:pt x="0" y="33"/>
                      </a:lnTo>
                      <a:close/>
                      <a:moveTo>
                        <a:pt x="10" y="33"/>
                      </a:moveTo>
                      <a:lnTo>
                        <a:pt x="10" y="35"/>
                      </a:lnTo>
                      <a:lnTo>
                        <a:pt x="10" y="40"/>
                      </a:lnTo>
                      <a:lnTo>
                        <a:pt x="10" y="48"/>
                      </a:lnTo>
                      <a:lnTo>
                        <a:pt x="12" y="53"/>
                      </a:lnTo>
                      <a:lnTo>
                        <a:pt x="12" y="55"/>
                      </a:lnTo>
                      <a:lnTo>
                        <a:pt x="15" y="58"/>
                      </a:lnTo>
                      <a:lnTo>
                        <a:pt x="15" y="60"/>
                      </a:lnTo>
                      <a:lnTo>
                        <a:pt x="20" y="60"/>
                      </a:lnTo>
                      <a:lnTo>
                        <a:pt x="23" y="60"/>
                      </a:lnTo>
                      <a:lnTo>
                        <a:pt x="25" y="58"/>
                      </a:lnTo>
                      <a:lnTo>
                        <a:pt x="28" y="55"/>
                      </a:lnTo>
                      <a:lnTo>
                        <a:pt x="28" y="53"/>
                      </a:lnTo>
                      <a:lnTo>
                        <a:pt x="30" y="50"/>
                      </a:lnTo>
                      <a:lnTo>
                        <a:pt x="30" y="48"/>
                      </a:lnTo>
                      <a:lnTo>
                        <a:pt x="30" y="40"/>
                      </a:lnTo>
                      <a:lnTo>
                        <a:pt x="30" y="33"/>
                      </a:lnTo>
                      <a:lnTo>
                        <a:pt x="30" y="30"/>
                      </a:lnTo>
                      <a:lnTo>
                        <a:pt x="30" y="28"/>
                      </a:lnTo>
                      <a:lnTo>
                        <a:pt x="30" y="25"/>
                      </a:lnTo>
                      <a:lnTo>
                        <a:pt x="30" y="18"/>
                      </a:lnTo>
                      <a:lnTo>
                        <a:pt x="30" y="13"/>
                      </a:lnTo>
                      <a:lnTo>
                        <a:pt x="28" y="13"/>
                      </a:lnTo>
                      <a:lnTo>
                        <a:pt x="28" y="10"/>
                      </a:lnTo>
                      <a:lnTo>
                        <a:pt x="28" y="7"/>
                      </a:lnTo>
                      <a:lnTo>
                        <a:pt x="25" y="5"/>
                      </a:lnTo>
                      <a:lnTo>
                        <a:pt x="23" y="5"/>
                      </a:lnTo>
                      <a:lnTo>
                        <a:pt x="20" y="2"/>
                      </a:lnTo>
                      <a:lnTo>
                        <a:pt x="20" y="5"/>
                      </a:lnTo>
                      <a:lnTo>
                        <a:pt x="17" y="5"/>
                      </a:lnTo>
                      <a:lnTo>
                        <a:pt x="15" y="5"/>
                      </a:lnTo>
                      <a:lnTo>
                        <a:pt x="15" y="7"/>
                      </a:lnTo>
                      <a:lnTo>
                        <a:pt x="12" y="7"/>
                      </a:lnTo>
                      <a:lnTo>
                        <a:pt x="12" y="13"/>
                      </a:lnTo>
                      <a:lnTo>
                        <a:pt x="10" y="18"/>
                      </a:lnTo>
                      <a:lnTo>
                        <a:pt x="10" y="20"/>
                      </a:lnTo>
                      <a:lnTo>
                        <a:pt x="10" y="23"/>
                      </a:lnTo>
                      <a:lnTo>
                        <a:pt x="10" y="28"/>
                      </a:lnTo>
                      <a:lnTo>
                        <a:pt x="1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54" name="Freeform 314">
                  <a:extLst>
                    <a:ext uri="{FF2B5EF4-FFF2-40B4-BE49-F238E27FC236}">
                      <a16:creationId xmlns:a16="http://schemas.microsoft.com/office/drawing/2014/main" id="{1C812DE2-4A16-4E5A-A81A-6906B4074134}"/>
                    </a:ext>
                  </a:extLst>
                </p:cNvPr>
                <p:cNvSpPr>
                  <a:spLocks/>
                </p:cNvSpPr>
                <p:nvPr/>
              </p:nvSpPr>
              <p:spPr bwMode="auto">
                <a:xfrm>
                  <a:off x="4462" y="3541"/>
                  <a:ext cx="40" cy="63"/>
                </a:xfrm>
                <a:custGeom>
                  <a:avLst/>
                  <a:gdLst>
                    <a:gd name="T0" fmla="*/ 0 w 40"/>
                    <a:gd name="T1" fmla="*/ 33 h 63"/>
                    <a:gd name="T2" fmla="*/ 0 w 40"/>
                    <a:gd name="T3" fmla="*/ 30 h 63"/>
                    <a:gd name="T4" fmla="*/ 0 w 40"/>
                    <a:gd name="T5" fmla="*/ 28 h 63"/>
                    <a:gd name="T6" fmla="*/ 2 w 40"/>
                    <a:gd name="T7" fmla="*/ 23 h 63"/>
                    <a:gd name="T8" fmla="*/ 2 w 40"/>
                    <a:gd name="T9" fmla="*/ 15 h 63"/>
                    <a:gd name="T10" fmla="*/ 5 w 40"/>
                    <a:gd name="T11" fmla="*/ 15 h 63"/>
                    <a:gd name="T12" fmla="*/ 5 w 40"/>
                    <a:gd name="T13" fmla="*/ 13 h 63"/>
                    <a:gd name="T14" fmla="*/ 5 w 40"/>
                    <a:gd name="T15" fmla="*/ 13 h 63"/>
                    <a:gd name="T16" fmla="*/ 7 w 40"/>
                    <a:gd name="T17" fmla="*/ 7 h 63"/>
                    <a:gd name="T18" fmla="*/ 10 w 40"/>
                    <a:gd name="T19" fmla="*/ 5 h 63"/>
                    <a:gd name="T20" fmla="*/ 12 w 40"/>
                    <a:gd name="T21" fmla="*/ 2 h 63"/>
                    <a:gd name="T22" fmla="*/ 12 w 40"/>
                    <a:gd name="T23" fmla="*/ 2 h 63"/>
                    <a:gd name="T24" fmla="*/ 15 w 40"/>
                    <a:gd name="T25" fmla="*/ 2 h 63"/>
                    <a:gd name="T26" fmla="*/ 17 w 40"/>
                    <a:gd name="T27" fmla="*/ 0 h 63"/>
                    <a:gd name="T28" fmla="*/ 20 w 40"/>
                    <a:gd name="T29" fmla="*/ 0 h 63"/>
                    <a:gd name="T30" fmla="*/ 20 w 40"/>
                    <a:gd name="T31" fmla="*/ 0 h 63"/>
                    <a:gd name="T32" fmla="*/ 23 w 40"/>
                    <a:gd name="T33" fmla="*/ 0 h 63"/>
                    <a:gd name="T34" fmla="*/ 23 w 40"/>
                    <a:gd name="T35" fmla="*/ 0 h 63"/>
                    <a:gd name="T36" fmla="*/ 28 w 40"/>
                    <a:gd name="T37" fmla="*/ 2 h 63"/>
                    <a:gd name="T38" fmla="*/ 33 w 40"/>
                    <a:gd name="T39" fmla="*/ 7 h 63"/>
                    <a:gd name="T40" fmla="*/ 33 w 40"/>
                    <a:gd name="T41" fmla="*/ 7 h 63"/>
                    <a:gd name="T42" fmla="*/ 35 w 40"/>
                    <a:gd name="T43" fmla="*/ 10 h 63"/>
                    <a:gd name="T44" fmla="*/ 35 w 40"/>
                    <a:gd name="T45" fmla="*/ 13 h 63"/>
                    <a:gd name="T46" fmla="*/ 38 w 40"/>
                    <a:gd name="T47" fmla="*/ 20 h 63"/>
                    <a:gd name="T48" fmla="*/ 40 w 40"/>
                    <a:gd name="T49" fmla="*/ 30 h 63"/>
                    <a:gd name="T50" fmla="*/ 40 w 40"/>
                    <a:gd name="T51" fmla="*/ 33 h 63"/>
                    <a:gd name="T52" fmla="*/ 40 w 40"/>
                    <a:gd name="T53" fmla="*/ 33 h 63"/>
                    <a:gd name="T54" fmla="*/ 40 w 40"/>
                    <a:gd name="T55" fmla="*/ 38 h 63"/>
                    <a:gd name="T56" fmla="*/ 38 w 40"/>
                    <a:gd name="T57" fmla="*/ 43 h 63"/>
                    <a:gd name="T58" fmla="*/ 38 w 40"/>
                    <a:gd name="T59" fmla="*/ 48 h 63"/>
                    <a:gd name="T60" fmla="*/ 38 w 40"/>
                    <a:gd name="T61" fmla="*/ 50 h 63"/>
                    <a:gd name="T62" fmla="*/ 35 w 40"/>
                    <a:gd name="T63" fmla="*/ 50 h 63"/>
                    <a:gd name="T64" fmla="*/ 35 w 40"/>
                    <a:gd name="T65" fmla="*/ 53 h 63"/>
                    <a:gd name="T66" fmla="*/ 33 w 40"/>
                    <a:gd name="T67" fmla="*/ 58 h 63"/>
                    <a:gd name="T68" fmla="*/ 30 w 40"/>
                    <a:gd name="T69" fmla="*/ 60 h 63"/>
                    <a:gd name="T70" fmla="*/ 30 w 40"/>
                    <a:gd name="T71" fmla="*/ 60 h 63"/>
                    <a:gd name="T72" fmla="*/ 28 w 40"/>
                    <a:gd name="T73" fmla="*/ 60 h 63"/>
                    <a:gd name="T74" fmla="*/ 28 w 40"/>
                    <a:gd name="T75" fmla="*/ 60 h 63"/>
                    <a:gd name="T76" fmla="*/ 23 w 40"/>
                    <a:gd name="T77" fmla="*/ 63 h 63"/>
                    <a:gd name="T78" fmla="*/ 20 w 40"/>
                    <a:gd name="T79" fmla="*/ 63 h 63"/>
                    <a:gd name="T80" fmla="*/ 20 w 40"/>
                    <a:gd name="T81" fmla="*/ 63 h 63"/>
                    <a:gd name="T82" fmla="*/ 17 w 40"/>
                    <a:gd name="T83" fmla="*/ 63 h 63"/>
                    <a:gd name="T84" fmla="*/ 15 w 40"/>
                    <a:gd name="T85" fmla="*/ 63 h 63"/>
                    <a:gd name="T86" fmla="*/ 12 w 40"/>
                    <a:gd name="T87" fmla="*/ 63 h 63"/>
                    <a:gd name="T88" fmla="*/ 10 w 40"/>
                    <a:gd name="T89" fmla="*/ 60 h 63"/>
                    <a:gd name="T90" fmla="*/ 7 w 40"/>
                    <a:gd name="T91" fmla="*/ 58 h 63"/>
                    <a:gd name="T92" fmla="*/ 5 w 40"/>
                    <a:gd name="T93" fmla="*/ 55 h 63"/>
                    <a:gd name="T94" fmla="*/ 5 w 40"/>
                    <a:gd name="T95" fmla="*/ 53 h 63"/>
                    <a:gd name="T96" fmla="*/ 5 w 40"/>
                    <a:gd name="T97" fmla="*/ 53 h 63"/>
                    <a:gd name="T98" fmla="*/ 2 w 40"/>
                    <a:gd name="T99" fmla="*/ 48 h 63"/>
                    <a:gd name="T100" fmla="*/ 2 w 40"/>
                    <a:gd name="T101" fmla="*/ 43 h 63"/>
                    <a:gd name="T102" fmla="*/ 0 w 40"/>
                    <a:gd name="T103" fmla="*/ 35 h 63"/>
                    <a:gd name="T104" fmla="*/ 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
                    <a:gd name="T160" fmla="*/ 0 h 63"/>
                    <a:gd name="T161" fmla="*/ 40 w 40"/>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 h="63">
                      <a:moveTo>
                        <a:pt x="0" y="33"/>
                      </a:moveTo>
                      <a:lnTo>
                        <a:pt x="0" y="30"/>
                      </a:lnTo>
                      <a:lnTo>
                        <a:pt x="0" y="28"/>
                      </a:lnTo>
                      <a:lnTo>
                        <a:pt x="2" y="23"/>
                      </a:lnTo>
                      <a:lnTo>
                        <a:pt x="2" y="15"/>
                      </a:lnTo>
                      <a:lnTo>
                        <a:pt x="5" y="15"/>
                      </a:lnTo>
                      <a:lnTo>
                        <a:pt x="5" y="13"/>
                      </a:lnTo>
                      <a:lnTo>
                        <a:pt x="7" y="7"/>
                      </a:lnTo>
                      <a:lnTo>
                        <a:pt x="10" y="5"/>
                      </a:lnTo>
                      <a:lnTo>
                        <a:pt x="12" y="2"/>
                      </a:lnTo>
                      <a:lnTo>
                        <a:pt x="15" y="2"/>
                      </a:lnTo>
                      <a:lnTo>
                        <a:pt x="17" y="0"/>
                      </a:lnTo>
                      <a:lnTo>
                        <a:pt x="20" y="0"/>
                      </a:lnTo>
                      <a:lnTo>
                        <a:pt x="23" y="0"/>
                      </a:lnTo>
                      <a:lnTo>
                        <a:pt x="28" y="2"/>
                      </a:lnTo>
                      <a:lnTo>
                        <a:pt x="33" y="7"/>
                      </a:lnTo>
                      <a:lnTo>
                        <a:pt x="35" y="10"/>
                      </a:lnTo>
                      <a:lnTo>
                        <a:pt x="35" y="13"/>
                      </a:lnTo>
                      <a:lnTo>
                        <a:pt x="38" y="20"/>
                      </a:lnTo>
                      <a:lnTo>
                        <a:pt x="40" y="30"/>
                      </a:lnTo>
                      <a:lnTo>
                        <a:pt x="40" y="33"/>
                      </a:lnTo>
                      <a:lnTo>
                        <a:pt x="40" y="38"/>
                      </a:lnTo>
                      <a:lnTo>
                        <a:pt x="38" y="43"/>
                      </a:lnTo>
                      <a:lnTo>
                        <a:pt x="38" y="48"/>
                      </a:lnTo>
                      <a:lnTo>
                        <a:pt x="38" y="50"/>
                      </a:lnTo>
                      <a:lnTo>
                        <a:pt x="35" y="50"/>
                      </a:lnTo>
                      <a:lnTo>
                        <a:pt x="35" y="53"/>
                      </a:lnTo>
                      <a:lnTo>
                        <a:pt x="33" y="58"/>
                      </a:lnTo>
                      <a:lnTo>
                        <a:pt x="30" y="60"/>
                      </a:lnTo>
                      <a:lnTo>
                        <a:pt x="28" y="60"/>
                      </a:lnTo>
                      <a:lnTo>
                        <a:pt x="23" y="63"/>
                      </a:lnTo>
                      <a:lnTo>
                        <a:pt x="20" y="63"/>
                      </a:lnTo>
                      <a:lnTo>
                        <a:pt x="17" y="63"/>
                      </a:lnTo>
                      <a:lnTo>
                        <a:pt x="15" y="63"/>
                      </a:lnTo>
                      <a:lnTo>
                        <a:pt x="12" y="63"/>
                      </a:lnTo>
                      <a:lnTo>
                        <a:pt x="10" y="60"/>
                      </a:lnTo>
                      <a:lnTo>
                        <a:pt x="7" y="58"/>
                      </a:lnTo>
                      <a:lnTo>
                        <a:pt x="5" y="55"/>
                      </a:lnTo>
                      <a:lnTo>
                        <a:pt x="5" y="53"/>
                      </a:lnTo>
                      <a:lnTo>
                        <a:pt x="2" y="48"/>
                      </a:lnTo>
                      <a:lnTo>
                        <a:pt x="2" y="43"/>
                      </a:lnTo>
                      <a:lnTo>
                        <a:pt x="0" y="35"/>
                      </a:lnTo>
                      <a:lnTo>
                        <a:pt x="0" y="33"/>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55" name="Freeform 315">
                  <a:extLst>
                    <a:ext uri="{FF2B5EF4-FFF2-40B4-BE49-F238E27FC236}">
                      <a16:creationId xmlns:a16="http://schemas.microsoft.com/office/drawing/2014/main" id="{ACFB8C38-4FF5-429E-9F14-C98D70294969}"/>
                    </a:ext>
                  </a:extLst>
                </p:cNvPr>
                <p:cNvSpPr>
                  <a:spLocks/>
                </p:cNvSpPr>
                <p:nvPr/>
              </p:nvSpPr>
              <p:spPr bwMode="auto">
                <a:xfrm>
                  <a:off x="4472" y="3543"/>
                  <a:ext cx="20" cy="58"/>
                </a:xfrm>
                <a:custGeom>
                  <a:avLst/>
                  <a:gdLst>
                    <a:gd name="T0" fmla="*/ 0 w 20"/>
                    <a:gd name="T1" fmla="*/ 31 h 58"/>
                    <a:gd name="T2" fmla="*/ 0 w 20"/>
                    <a:gd name="T3" fmla="*/ 33 h 58"/>
                    <a:gd name="T4" fmla="*/ 0 w 20"/>
                    <a:gd name="T5" fmla="*/ 38 h 58"/>
                    <a:gd name="T6" fmla="*/ 0 w 20"/>
                    <a:gd name="T7" fmla="*/ 46 h 58"/>
                    <a:gd name="T8" fmla="*/ 2 w 20"/>
                    <a:gd name="T9" fmla="*/ 51 h 58"/>
                    <a:gd name="T10" fmla="*/ 2 w 20"/>
                    <a:gd name="T11" fmla="*/ 51 h 58"/>
                    <a:gd name="T12" fmla="*/ 2 w 20"/>
                    <a:gd name="T13" fmla="*/ 53 h 58"/>
                    <a:gd name="T14" fmla="*/ 5 w 20"/>
                    <a:gd name="T15" fmla="*/ 56 h 58"/>
                    <a:gd name="T16" fmla="*/ 7 w 20"/>
                    <a:gd name="T17" fmla="*/ 58 h 58"/>
                    <a:gd name="T18" fmla="*/ 10 w 20"/>
                    <a:gd name="T19" fmla="*/ 58 h 58"/>
                    <a:gd name="T20" fmla="*/ 10 w 20"/>
                    <a:gd name="T21" fmla="*/ 58 h 58"/>
                    <a:gd name="T22" fmla="*/ 10 w 20"/>
                    <a:gd name="T23" fmla="*/ 58 h 58"/>
                    <a:gd name="T24" fmla="*/ 13 w 20"/>
                    <a:gd name="T25" fmla="*/ 58 h 58"/>
                    <a:gd name="T26" fmla="*/ 13 w 20"/>
                    <a:gd name="T27" fmla="*/ 58 h 58"/>
                    <a:gd name="T28" fmla="*/ 15 w 20"/>
                    <a:gd name="T29" fmla="*/ 56 h 58"/>
                    <a:gd name="T30" fmla="*/ 15 w 20"/>
                    <a:gd name="T31" fmla="*/ 56 h 58"/>
                    <a:gd name="T32" fmla="*/ 15 w 20"/>
                    <a:gd name="T33" fmla="*/ 56 h 58"/>
                    <a:gd name="T34" fmla="*/ 15 w 20"/>
                    <a:gd name="T35" fmla="*/ 56 h 58"/>
                    <a:gd name="T36" fmla="*/ 18 w 20"/>
                    <a:gd name="T37" fmla="*/ 53 h 58"/>
                    <a:gd name="T38" fmla="*/ 18 w 20"/>
                    <a:gd name="T39" fmla="*/ 51 h 58"/>
                    <a:gd name="T40" fmla="*/ 18 w 20"/>
                    <a:gd name="T41" fmla="*/ 48 h 58"/>
                    <a:gd name="T42" fmla="*/ 18 w 20"/>
                    <a:gd name="T43" fmla="*/ 48 h 58"/>
                    <a:gd name="T44" fmla="*/ 20 w 20"/>
                    <a:gd name="T45" fmla="*/ 46 h 58"/>
                    <a:gd name="T46" fmla="*/ 20 w 20"/>
                    <a:gd name="T47" fmla="*/ 38 h 58"/>
                    <a:gd name="T48" fmla="*/ 20 w 20"/>
                    <a:gd name="T49" fmla="*/ 31 h 58"/>
                    <a:gd name="T50" fmla="*/ 20 w 20"/>
                    <a:gd name="T51" fmla="*/ 28 h 58"/>
                    <a:gd name="T52" fmla="*/ 20 w 20"/>
                    <a:gd name="T53" fmla="*/ 26 h 58"/>
                    <a:gd name="T54" fmla="*/ 20 w 20"/>
                    <a:gd name="T55" fmla="*/ 23 h 58"/>
                    <a:gd name="T56" fmla="*/ 20 w 20"/>
                    <a:gd name="T57" fmla="*/ 16 h 58"/>
                    <a:gd name="T58" fmla="*/ 18 w 20"/>
                    <a:gd name="T59" fmla="*/ 11 h 58"/>
                    <a:gd name="T60" fmla="*/ 18 w 20"/>
                    <a:gd name="T61" fmla="*/ 11 h 58"/>
                    <a:gd name="T62" fmla="*/ 18 w 20"/>
                    <a:gd name="T63" fmla="*/ 11 h 58"/>
                    <a:gd name="T64" fmla="*/ 18 w 20"/>
                    <a:gd name="T65" fmla="*/ 8 h 58"/>
                    <a:gd name="T66" fmla="*/ 18 w 20"/>
                    <a:gd name="T67" fmla="*/ 5 h 58"/>
                    <a:gd name="T68" fmla="*/ 15 w 20"/>
                    <a:gd name="T69" fmla="*/ 3 h 58"/>
                    <a:gd name="T70" fmla="*/ 15 w 20"/>
                    <a:gd name="T71" fmla="*/ 3 h 58"/>
                    <a:gd name="T72" fmla="*/ 13 w 20"/>
                    <a:gd name="T73" fmla="*/ 3 h 58"/>
                    <a:gd name="T74" fmla="*/ 13 w 20"/>
                    <a:gd name="T75" fmla="*/ 3 h 58"/>
                    <a:gd name="T76" fmla="*/ 13 w 20"/>
                    <a:gd name="T77" fmla="*/ 3 h 58"/>
                    <a:gd name="T78" fmla="*/ 10 w 20"/>
                    <a:gd name="T79" fmla="*/ 0 h 58"/>
                    <a:gd name="T80" fmla="*/ 10 w 20"/>
                    <a:gd name="T81" fmla="*/ 3 h 58"/>
                    <a:gd name="T82" fmla="*/ 7 w 20"/>
                    <a:gd name="T83" fmla="*/ 3 h 58"/>
                    <a:gd name="T84" fmla="*/ 7 w 20"/>
                    <a:gd name="T85" fmla="*/ 3 h 58"/>
                    <a:gd name="T86" fmla="*/ 5 w 20"/>
                    <a:gd name="T87" fmla="*/ 3 h 58"/>
                    <a:gd name="T88" fmla="*/ 5 w 20"/>
                    <a:gd name="T89" fmla="*/ 5 h 58"/>
                    <a:gd name="T90" fmla="*/ 2 w 20"/>
                    <a:gd name="T91" fmla="*/ 5 h 58"/>
                    <a:gd name="T92" fmla="*/ 2 w 20"/>
                    <a:gd name="T93" fmla="*/ 11 h 58"/>
                    <a:gd name="T94" fmla="*/ 0 w 20"/>
                    <a:gd name="T95" fmla="*/ 16 h 58"/>
                    <a:gd name="T96" fmla="*/ 0 w 20"/>
                    <a:gd name="T97" fmla="*/ 16 h 58"/>
                    <a:gd name="T98" fmla="*/ 0 w 20"/>
                    <a:gd name="T99" fmla="*/ 18 h 58"/>
                    <a:gd name="T100" fmla="*/ 0 w 20"/>
                    <a:gd name="T101" fmla="*/ 21 h 58"/>
                    <a:gd name="T102" fmla="*/ 0 w 20"/>
                    <a:gd name="T103" fmla="*/ 26 h 58"/>
                    <a:gd name="T104" fmla="*/ 0 w 20"/>
                    <a:gd name="T105" fmla="*/ 31 h 58"/>
                    <a:gd name="T106" fmla="*/ 0 w 20"/>
                    <a:gd name="T107" fmla="*/ 31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
                    <a:gd name="T163" fmla="*/ 0 h 58"/>
                    <a:gd name="T164" fmla="*/ 20 w 20"/>
                    <a:gd name="T165" fmla="*/ 58 h 5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 h="58">
                      <a:moveTo>
                        <a:pt x="0" y="31"/>
                      </a:moveTo>
                      <a:lnTo>
                        <a:pt x="0" y="33"/>
                      </a:lnTo>
                      <a:lnTo>
                        <a:pt x="0" y="38"/>
                      </a:lnTo>
                      <a:lnTo>
                        <a:pt x="0" y="46"/>
                      </a:lnTo>
                      <a:lnTo>
                        <a:pt x="2" y="51"/>
                      </a:lnTo>
                      <a:lnTo>
                        <a:pt x="2" y="53"/>
                      </a:lnTo>
                      <a:lnTo>
                        <a:pt x="5" y="56"/>
                      </a:lnTo>
                      <a:lnTo>
                        <a:pt x="7" y="58"/>
                      </a:lnTo>
                      <a:lnTo>
                        <a:pt x="10" y="58"/>
                      </a:lnTo>
                      <a:lnTo>
                        <a:pt x="13" y="58"/>
                      </a:lnTo>
                      <a:lnTo>
                        <a:pt x="15" y="56"/>
                      </a:lnTo>
                      <a:lnTo>
                        <a:pt x="18" y="53"/>
                      </a:lnTo>
                      <a:lnTo>
                        <a:pt x="18" y="51"/>
                      </a:lnTo>
                      <a:lnTo>
                        <a:pt x="18" y="48"/>
                      </a:lnTo>
                      <a:lnTo>
                        <a:pt x="20" y="46"/>
                      </a:lnTo>
                      <a:lnTo>
                        <a:pt x="20" y="38"/>
                      </a:lnTo>
                      <a:lnTo>
                        <a:pt x="20" y="31"/>
                      </a:lnTo>
                      <a:lnTo>
                        <a:pt x="20" y="28"/>
                      </a:lnTo>
                      <a:lnTo>
                        <a:pt x="20" y="26"/>
                      </a:lnTo>
                      <a:lnTo>
                        <a:pt x="20" y="23"/>
                      </a:lnTo>
                      <a:lnTo>
                        <a:pt x="20" y="16"/>
                      </a:lnTo>
                      <a:lnTo>
                        <a:pt x="18" y="11"/>
                      </a:lnTo>
                      <a:lnTo>
                        <a:pt x="18" y="8"/>
                      </a:lnTo>
                      <a:lnTo>
                        <a:pt x="18" y="5"/>
                      </a:lnTo>
                      <a:lnTo>
                        <a:pt x="15" y="3"/>
                      </a:lnTo>
                      <a:lnTo>
                        <a:pt x="13" y="3"/>
                      </a:lnTo>
                      <a:lnTo>
                        <a:pt x="10" y="0"/>
                      </a:lnTo>
                      <a:lnTo>
                        <a:pt x="10" y="3"/>
                      </a:lnTo>
                      <a:lnTo>
                        <a:pt x="7" y="3"/>
                      </a:lnTo>
                      <a:lnTo>
                        <a:pt x="5" y="3"/>
                      </a:lnTo>
                      <a:lnTo>
                        <a:pt x="5" y="5"/>
                      </a:lnTo>
                      <a:lnTo>
                        <a:pt x="2" y="5"/>
                      </a:lnTo>
                      <a:lnTo>
                        <a:pt x="2" y="11"/>
                      </a:lnTo>
                      <a:lnTo>
                        <a:pt x="0" y="16"/>
                      </a:lnTo>
                      <a:lnTo>
                        <a:pt x="0" y="18"/>
                      </a:lnTo>
                      <a:lnTo>
                        <a:pt x="0" y="21"/>
                      </a:lnTo>
                      <a:lnTo>
                        <a:pt x="0" y="26"/>
                      </a:lnTo>
                      <a:lnTo>
                        <a:pt x="0" y="31"/>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56" name="Freeform 316">
                  <a:extLst>
                    <a:ext uri="{FF2B5EF4-FFF2-40B4-BE49-F238E27FC236}">
                      <a16:creationId xmlns:a16="http://schemas.microsoft.com/office/drawing/2014/main" id="{D7EC5950-8594-4D46-8B18-152A6CB8F267}"/>
                    </a:ext>
                  </a:extLst>
                </p:cNvPr>
                <p:cNvSpPr>
                  <a:spLocks/>
                </p:cNvSpPr>
                <p:nvPr/>
              </p:nvSpPr>
              <p:spPr bwMode="auto">
                <a:xfrm>
                  <a:off x="4512" y="3594"/>
                  <a:ext cx="10" cy="10"/>
                </a:xfrm>
                <a:custGeom>
                  <a:avLst/>
                  <a:gdLst>
                    <a:gd name="T0" fmla="*/ 5 w 10"/>
                    <a:gd name="T1" fmla="*/ 0 h 10"/>
                    <a:gd name="T2" fmla="*/ 5 w 10"/>
                    <a:gd name="T3" fmla="*/ 0 h 10"/>
                    <a:gd name="T4" fmla="*/ 5 w 10"/>
                    <a:gd name="T5" fmla="*/ 0 h 10"/>
                    <a:gd name="T6" fmla="*/ 8 w 10"/>
                    <a:gd name="T7" fmla="*/ 2 h 10"/>
                    <a:gd name="T8" fmla="*/ 8 w 10"/>
                    <a:gd name="T9" fmla="*/ 2 h 10"/>
                    <a:gd name="T10" fmla="*/ 8 w 10"/>
                    <a:gd name="T11" fmla="*/ 2 h 10"/>
                    <a:gd name="T12" fmla="*/ 10 w 10"/>
                    <a:gd name="T13" fmla="*/ 2 h 10"/>
                    <a:gd name="T14" fmla="*/ 10 w 10"/>
                    <a:gd name="T15" fmla="*/ 5 h 10"/>
                    <a:gd name="T16" fmla="*/ 10 w 10"/>
                    <a:gd name="T17" fmla="*/ 5 h 10"/>
                    <a:gd name="T18" fmla="*/ 10 w 10"/>
                    <a:gd name="T19" fmla="*/ 7 h 10"/>
                    <a:gd name="T20" fmla="*/ 10 w 10"/>
                    <a:gd name="T21" fmla="*/ 7 h 10"/>
                    <a:gd name="T22" fmla="*/ 8 w 10"/>
                    <a:gd name="T23" fmla="*/ 7 h 10"/>
                    <a:gd name="T24" fmla="*/ 8 w 10"/>
                    <a:gd name="T25" fmla="*/ 10 h 10"/>
                    <a:gd name="T26" fmla="*/ 8 w 10"/>
                    <a:gd name="T27" fmla="*/ 10 h 10"/>
                    <a:gd name="T28" fmla="*/ 8 w 10"/>
                    <a:gd name="T29" fmla="*/ 10 h 10"/>
                    <a:gd name="T30" fmla="*/ 5 w 10"/>
                    <a:gd name="T31" fmla="*/ 10 h 10"/>
                    <a:gd name="T32" fmla="*/ 5 w 10"/>
                    <a:gd name="T33" fmla="*/ 10 h 10"/>
                    <a:gd name="T34" fmla="*/ 5 w 10"/>
                    <a:gd name="T35" fmla="*/ 10 h 10"/>
                    <a:gd name="T36" fmla="*/ 3 w 10"/>
                    <a:gd name="T37" fmla="*/ 10 h 10"/>
                    <a:gd name="T38" fmla="*/ 3 w 10"/>
                    <a:gd name="T39" fmla="*/ 10 h 10"/>
                    <a:gd name="T40" fmla="*/ 0 w 10"/>
                    <a:gd name="T41" fmla="*/ 10 h 10"/>
                    <a:gd name="T42" fmla="*/ 0 w 10"/>
                    <a:gd name="T43" fmla="*/ 10 h 10"/>
                    <a:gd name="T44" fmla="*/ 0 w 10"/>
                    <a:gd name="T45" fmla="*/ 7 h 10"/>
                    <a:gd name="T46" fmla="*/ 0 w 10"/>
                    <a:gd name="T47" fmla="*/ 7 h 10"/>
                    <a:gd name="T48" fmla="*/ 0 w 10"/>
                    <a:gd name="T49" fmla="*/ 7 h 10"/>
                    <a:gd name="T50" fmla="*/ 0 w 10"/>
                    <a:gd name="T51" fmla="*/ 5 h 10"/>
                    <a:gd name="T52" fmla="*/ 0 w 10"/>
                    <a:gd name="T53" fmla="*/ 5 h 10"/>
                    <a:gd name="T54" fmla="*/ 0 w 10"/>
                    <a:gd name="T55" fmla="*/ 2 h 10"/>
                    <a:gd name="T56" fmla="*/ 0 w 10"/>
                    <a:gd name="T57" fmla="*/ 2 h 10"/>
                    <a:gd name="T58" fmla="*/ 0 w 10"/>
                    <a:gd name="T59" fmla="*/ 2 h 10"/>
                    <a:gd name="T60" fmla="*/ 3 w 10"/>
                    <a:gd name="T61" fmla="*/ 2 h 10"/>
                    <a:gd name="T62" fmla="*/ 3 w 10"/>
                    <a:gd name="T63" fmla="*/ 2 h 10"/>
                    <a:gd name="T64" fmla="*/ 3 w 10"/>
                    <a:gd name="T65" fmla="*/ 0 h 10"/>
                    <a:gd name="T66" fmla="*/ 5 w 10"/>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
                    <a:gd name="T103" fmla="*/ 0 h 10"/>
                    <a:gd name="T104" fmla="*/ 10 w 10"/>
                    <a:gd name="T105" fmla="*/ 10 h 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 h="10">
                      <a:moveTo>
                        <a:pt x="5" y="0"/>
                      </a:moveTo>
                      <a:lnTo>
                        <a:pt x="5" y="0"/>
                      </a:lnTo>
                      <a:lnTo>
                        <a:pt x="8" y="2"/>
                      </a:lnTo>
                      <a:lnTo>
                        <a:pt x="10" y="2"/>
                      </a:lnTo>
                      <a:lnTo>
                        <a:pt x="10" y="5"/>
                      </a:lnTo>
                      <a:lnTo>
                        <a:pt x="10" y="7"/>
                      </a:lnTo>
                      <a:lnTo>
                        <a:pt x="8" y="7"/>
                      </a:lnTo>
                      <a:lnTo>
                        <a:pt x="8" y="10"/>
                      </a:lnTo>
                      <a:lnTo>
                        <a:pt x="5" y="10"/>
                      </a:lnTo>
                      <a:lnTo>
                        <a:pt x="3" y="10"/>
                      </a:lnTo>
                      <a:lnTo>
                        <a:pt x="0" y="10"/>
                      </a:lnTo>
                      <a:lnTo>
                        <a:pt x="0" y="7"/>
                      </a:lnTo>
                      <a:lnTo>
                        <a:pt x="0" y="5"/>
                      </a:lnTo>
                      <a:lnTo>
                        <a:pt x="0" y="2"/>
                      </a:lnTo>
                      <a:lnTo>
                        <a:pt x="3" y="2"/>
                      </a:lnTo>
                      <a:lnTo>
                        <a:pt x="3" y="0"/>
                      </a:lnTo>
                      <a:lnTo>
                        <a:pt x="5"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57" name="Freeform 317">
                  <a:extLst>
                    <a:ext uri="{FF2B5EF4-FFF2-40B4-BE49-F238E27FC236}">
                      <a16:creationId xmlns:a16="http://schemas.microsoft.com/office/drawing/2014/main" id="{F8E1D531-6D77-4B98-BC96-C2C69F885BA7}"/>
                    </a:ext>
                  </a:extLst>
                </p:cNvPr>
                <p:cNvSpPr>
                  <a:spLocks/>
                </p:cNvSpPr>
                <p:nvPr/>
              </p:nvSpPr>
              <p:spPr bwMode="auto">
                <a:xfrm>
                  <a:off x="4530" y="3541"/>
                  <a:ext cx="40" cy="63"/>
                </a:xfrm>
                <a:custGeom>
                  <a:avLst/>
                  <a:gdLst>
                    <a:gd name="T0" fmla="*/ 35 w 40"/>
                    <a:gd name="T1" fmla="*/ 63 h 63"/>
                    <a:gd name="T2" fmla="*/ 0 w 40"/>
                    <a:gd name="T3" fmla="*/ 60 h 63"/>
                    <a:gd name="T4" fmla="*/ 7 w 40"/>
                    <a:gd name="T5" fmla="*/ 53 h 63"/>
                    <a:gd name="T6" fmla="*/ 23 w 40"/>
                    <a:gd name="T7" fmla="*/ 40 h 63"/>
                    <a:gd name="T8" fmla="*/ 23 w 40"/>
                    <a:gd name="T9" fmla="*/ 35 h 63"/>
                    <a:gd name="T10" fmla="*/ 28 w 40"/>
                    <a:gd name="T11" fmla="*/ 28 h 63"/>
                    <a:gd name="T12" fmla="*/ 30 w 40"/>
                    <a:gd name="T13" fmla="*/ 20 h 63"/>
                    <a:gd name="T14" fmla="*/ 28 w 40"/>
                    <a:gd name="T15" fmla="*/ 15 h 63"/>
                    <a:gd name="T16" fmla="*/ 25 w 40"/>
                    <a:gd name="T17" fmla="*/ 10 h 63"/>
                    <a:gd name="T18" fmla="*/ 25 w 40"/>
                    <a:gd name="T19" fmla="*/ 10 h 63"/>
                    <a:gd name="T20" fmla="*/ 18 w 40"/>
                    <a:gd name="T21" fmla="*/ 7 h 63"/>
                    <a:gd name="T22" fmla="*/ 15 w 40"/>
                    <a:gd name="T23" fmla="*/ 7 h 63"/>
                    <a:gd name="T24" fmla="*/ 10 w 40"/>
                    <a:gd name="T25" fmla="*/ 10 h 63"/>
                    <a:gd name="T26" fmla="*/ 7 w 40"/>
                    <a:gd name="T27" fmla="*/ 10 h 63"/>
                    <a:gd name="T28" fmla="*/ 5 w 40"/>
                    <a:gd name="T29" fmla="*/ 15 h 63"/>
                    <a:gd name="T30" fmla="*/ 5 w 40"/>
                    <a:gd name="T31" fmla="*/ 18 h 63"/>
                    <a:gd name="T32" fmla="*/ 2 w 40"/>
                    <a:gd name="T33" fmla="*/ 15 h 63"/>
                    <a:gd name="T34" fmla="*/ 5 w 40"/>
                    <a:gd name="T35" fmla="*/ 10 h 63"/>
                    <a:gd name="T36" fmla="*/ 7 w 40"/>
                    <a:gd name="T37" fmla="*/ 5 h 63"/>
                    <a:gd name="T38" fmla="*/ 10 w 40"/>
                    <a:gd name="T39" fmla="*/ 2 h 63"/>
                    <a:gd name="T40" fmla="*/ 18 w 40"/>
                    <a:gd name="T41" fmla="*/ 0 h 63"/>
                    <a:gd name="T42" fmla="*/ 20 w 40"/>
                    <a:gd name="T43" fmla="*/ 0 h 63"/>
                    <a:gd name="T44" fmla="*/ 28 w 40"/>
                    <a:gd name="T45" fmla="*/ 2 h 63"/>
                    <a:gd name="T46" fmla="*/ 33 w 40"/>
                    <a:gd name="T47" fmla="*/ 5 h 63"/>
                    <a:gd name="T48" fmla="*/ 33 w 40"/>
                    <a:gd name="T49" fmla="*/ 7 h 63"/>
                    <a:gd name="T50" fmla="*/ 38 w 40"/>
                    <a:gd name="T51" fmla="*/ 15 h 63"/>
                    <a:gd name="T52" fmla="*/ 38 w 40"/>
                    <a:gd name="T53" fmla="*/ 18 h 63"/>
                    <a:gd name="T54" fmla="*/ 35 w 40"/>
                    <a:gd name="T55" fmla="*/ 25 h 63"/>
                    <a:gd name="T56" fmla="*/ 33 w 40"/>
                    <a:gd name="T57" fmla="*/ 28 h 63"/>
                    <a:gd name="T58" fmla="*/ 30 w 40"/>
                    <a:gd name="T59" fmla="*/ 35 h 63"/>
                    <a:gd name="T60" fmla="*/ 25 w 40"/>
                    <a:gd name="T61" fmla="*/ 40 h 63"/>
                    <a:gd name="T62" fmla="*/ 20 w 40"/>
                    <a:gd name="T63" fmla="*/ 48 h 63"/>
                    <a:gd name="T64" fmla="*/ 10 w 40"/>
                    <a:gd name="T65" fmla="*/ 55 h 63"/>
                    <a:gd name="T66" fmla="*/ 25 w 40"/>
                    <a:gd name="T67" fmla="*/ 55 h 63"/>
                    <a:gd name="T68" fmla="*/ 28 w 40"/>
                    <a:gd name="T69" fmla="*/ 55 h 63"/>
                    <a:gd name="T70" fmla="*/ 33 w 40"/>
                    <a:gd name="T71" fmla="*/ 55 h 63"/>
                    <a:gd name="T72" fmla="*/ 33 w 40"/>
                    <a:gd name="T73" fmla="*/ 55 h 63"/>
                    <a:gd name="T74" fmla="*/ 35 w 40"/>
                    <a:gd name="T75" fmla="*/ 55 h 63"/>
                    <a:gd name="T76" fmla="*/ 38 w 40"/>
                    <a:gd name="T77" fmla="*/ 53 h 63"/>
                    <a:gd name="T78" fmla="*/ 38 w 40"/>
                    <a:gd name="T79" fmla="*/ 50 h 63"/>
                    <a:gd name="T80" fmla="*/ 40 w 40"/>
                    <a:gd name="T81" fmla="*/ 50 h 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
                    <a:gd name="T124" fmla="*/ 0 h 63"/>
                    <a:gd name="T125" fmla="*/ 40 w 40"/>
                    <a:gd name="T126" fmla="*/ 63 h 6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 h="63">
                      <a:moveTo>
                        <a:pt x="40" y="50"/>
                      </a:moveTo>
                      <a:lnTo>
                        <a:pt x="35" y="63"/>
                      </a:lnTo>
                      <a:lnTo>
                        <a:pt x="0" y="63"/>
                      </a:lnTo>
                      <a:lnTo>
                        <a:pt x="0" y="60"/>
                      </a:lnTo>
                      <a:lnTo>
                        <a:pt x="2" y="58"/>
                      </a:lnTo>
                      <a:lnTo>
                        <a:pt x="7" y="53"/>
                      </a:lnTo>
                      <a:lnTo>
                        <a:pt x="15" y="45"/>
                      </a:lnTo>
                      <a:lnTo>
                        <a:pt x="23" y="40"/>
                      </a:lnTo>
                      <a:lnTo>
                        <a:pt x="23" y="38"/>
                      </a:lnTo>
                      <a:lnTo>
                        <a:pt x="23" y="35"/>
                      </a:lnTo>
                      <a:lnTo>
                        <a:pt x="25" y="33"/>
                      </a:lnTo>
                      <a:lnTo>
                        <a:pt x="28" y="28"/>
                      </a:lnTo>
                      <a:lnTo>
                        <a:pt x="30" y="23"/>
                      </a:lnTo>
                      <a:lnTo>
                        <a:pt x="30" y="20"/>
                      </a:lnTo>
                      <a:lnTo>
                        <a:pt x="30" y="18"/>
                      </a:lnTo>
                      <a:lnTo>
                        <a:pt x="28" y="15"/>
                      </a:lnTo>
                      <a:lnTo>
                        <a:pt x="28" y="13"/>
                      </a:lnTo>
                      <a:lnTo>
                        <a:pt x="25" y="10"/>
                      </a:lnTo>
                      <a:lnTo>
                        <a:pt x="20" y="7"/>
                      </a:lnTo>
                      <a:lnTo>
                        <a:pt x="18" y="7"/>
                      </a:lnTo>
                      <a:lnTo>
                        <a:pt x="15" y="7"/>
                      </a:lnTo>
                      <a:lnTo>
                        <a:pt x="13" y="7"/>
                      </a:lnTo>
                      <a:lnTo>
                        <a:pt x="10" y="10"/>
                      </a:lnTo>
                      <a:lnTo>
                        <a:pt x="7" y="10"/>
                      </a:lnTo>
                      <a:lnTo>
                        <a:pt x="7" y="13"/>
                      </a:lnTo>
                      <a:lnTo>
                        <a:pt x="5" y="15"/>
                      </a:lnTo>
                      <a:lnTo>
                        <a:pt x="5" y="18"/>
                      </a:lnTo>
                      <a:lnTo>
                        <a:pt x="2" y="18"/>
                      </a:lnTo>
                      <a:lnTo>
                        <a:pt x="2" y="15"/>
                      </a:lnTo>
                      <a:lnTo>
                        <a:pt x="5" y="10"/>
                      </a:lnTo>
                      <a:lnTo>
                        <a:pt x="7" y="5"/>
                      </a:lnTo>
                      <a:lnTo>
                        <a:pt x="10" y="2"/>
                      </a:lnTo>
                      <a:lnTo>
                        <a:pt x="15" y="2"/>
                      </a:lnTo>
                      <a:lnTo>
                        <a:pt x="18" y="0"/>
                      </a:lnTo>
                      <a:lnTo>
                        <a:pt x="20" y="0"/>
                      </a:lnTo>
                      <a:lnTo>
                        <a:pt x="23" y="0"/>
                      </a:lnTo>
                      <a:lnTo>
                        <a:pt x="28" y="2"/>
                      </a:lnTo>
                      <a:lnTo>
                        <a:pt x="30" y="5"/>
                      </a:lnTo>
                      <a:lnTo>
                        <a:pt x="33" y="5"/>
                      </a:lnTo>
                      <a:lnTo>
                        <a:pt x="33" y="7"/>
                      </a:lnTo>
                      <a:lnTo>
                        <a:pt x="35" y="13"/>
                      </a:lnTo>
                      <a:lnTo>
                        <a:pt x="38" y="15"/>
                      </a:lnTo>
                      <a:lnTo>
                        <a:pt x="38" y="18"/>
                      </a:lnTo>
                      <a:lnTo>
                        <a:pt x="35" y="23"/>
                      </a:lnTo>
                      <a:lnTo>
                        <a:pt x="35" y="25"/>
                      </a:lnTo>
                      <a:lnTo>
                        <a:pt x="33" y="28"/>
                      </a:lnTo>
                      <a:lnTo>
                        <a:pt x="33" y="30"/>
                      </a:lnTo>
                      <a:lnTo>
                        <a:pt x="30" y="35"/>
                      </a:lnTo>
                      <a:lnTo>
                        <a:pt x="25" y="40"/>
                      </a:lnTo>
                      <a:lnTo>
                        <a:pt x="23" y="43"/>
                      </a:lnTo>
                      <a:lnTo>
                        <a:pt x="20" y="48"/>
                      </a:lnTo>
                      <a:lnTo>
                        <a:pt x="13" y="53"/>
                      </a:lnTo>
                      <a:lnTo>
                        <a:pt x="10" y="55"/>
                      </a:lnTo>
                      <a:lnTo>
                        <a:pt x="25" y="55"/>
                      </a:lnTo>
                      <a:lnTo>
                        <a:pt x="28" y="55"/>
                      </a:lnTo>
                      <a:lnTo>
                        <a:pt x="30" y="55"/>
                      </a:lnTo>
                      <a:lnTo>
                        <a:pt x="33" y="55"/>
                      </a:lnTo>
                      <a:lnTo>
                        <a:pt x="35" y="55"/>
                      </a:lnTo>
                      <a:lnTo>
                        <a:pt x="35" y="53"/>
                      </a:lnTo>
                      <a:lnTo>
                        <a:pt x="38" y="53"/>
                      </a:lnTo>
                      <a:lnTo>
                        <a:pt x="38" y="50"/>
                      </a:lnTo>
                      <a:lnTo>
                        <a:pt x="40" y="5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58" name="Freeform 318">
                  <a:extLst>
                    <a:ext uri="{FF2B5EF4-FFF2-40B4-BE49-F238E27FC236}">
                      <a16:creationId xmlns:a16="http://schemas.microsoft.com/office/drawing/2014/main" id="{CCEADA7B-5D46-44F6-922E-577846293CB8}"/>
                    </a:ext>
                  </a:extLst>
                </p:cNvPr>
                <p:cNvSpPr>
                  <a:spLocks noEditPoints="1"/>
                </p:cNvSpPr>
                <p:nvPr/>
              </p:nvSpPr>
              <p:spPr bwMode="auto">
                <a:xfrm>
                  <a:off x="5181" y="3541"/>
                  <a:ext cx="40" cy="63"/>
                </a:xfrm>
                <a:custGeom>
                  <a:avLst/>
                  <a:gdLst>
                    <a:gd name="T0" fmla="*/ 0 w 40"/>
                    <a:gd name="T1" fmla="*/ 30 h 63"/>
                    <a:gd name="T2" fmla="*/ 2 w 40"/>
                    <a:gd name="T3" fmla="*/ 23 h 63"/>
                    <a:gd name="T4" fmla="*/ 2 w 40"/>
                    <a:gd name="T5" fmla="*/ 15 h 63"/>
                    <a:gd name="T6" fmla="*/ 5 w 40"/>
                    <a:gd name="T7" fmla="*/ 13 h 63"/>
                    <a:gd name="T8" fmla="*/ 10 w 40"/>
                    <a:gd name="T9" fmla="*/ 5 h 63"/>
                    <a:gd name="T10" fmla="*/ 13 w 40"/>
                    <a:gd name="T11" fmla="*/ 2 h 63"/>
                    <a:gd name="T12" fmla="*/ 15 w 40"/>
                    <a:gd name="T13" fmla="*/ 2 h 63"/>
                    <a:gd name="T14" fmla="*/ 20 w 40"/>
                    <a:gd name="T15" fmla="*/ 0 h 63"/>
                    <a:gd name="T16" fmla="*/ 23 w 40"/>
                    <a:gd name="T17" fmla="*/ 2 h 63"/>
                    <a:gd name="T18" fmla="*/ 33 w 40"/>
                    <a:gd name="T19" fmla="*/ 7 h 63"/>
                    <a:gd name="T20" fmla="*/ 33 w 40"/>
                    <a:gd name="T21" fmla="*/ 10 h 63"/>
                    <a:gd name="T22" fmla="*/ 38 w 40"/>
                    <a:gd name="T23" fmla="*/ 20 h 63"/>
                    <a:gd name="T24" fmla="*/ 40 w 40"/>
                    <a:gd name="T25" fmla="*/ 33 h 63"/>
                    <a:gd name="T26" fmla="*/ 38 w 40"/>
                    <a:gd name="T27" fmla="*/ 38 h 63"/>
                    <a:gd name="T28" fmla="*/ 38 w 40"/>
                    <a:gd name="T29" fmla="*/ 48 h 63"/>
                    <a:gd name="T30" fmla="*/ 35 w 40"/>
                    <a:gd name="T31" fmla="*/ 50 h 63"/>
                    <a:gd name="T32" fmla="*/ 33 w 40"/>
                    <a:gd name="T33" fmla="*/ 58 h 63"/>
                    <a:gd name="T34" fmla="*/ 28 w 40"/>
                    <a:gd name="T35" fmla="*/ 60 h 63"/>
                    <a:gd name="T36" fmla="*/ 25 w 40"/>
                    <a:gd name="T37" fmla="*/ 63 h 63"/>
                    <a:gd name="T38" fmla="*/ 20 w 40"/>
                    <a:gd name="T39" fmla="*/ 63 h 63"/>
                    <a:gd name="T40" fmla="*/ 18 w 40"/>
                    <a:gd name="T41" fmla="*/ 63 h 63"/>
                    <a:gd name="T42" fmla="*/ 13 w 40"/>
                    <a:gd name="T43" fmla="*/ 63 h 63"/>
                    <a:gd name="T44" fmla="*/ 7 w 40"/>
                    <a:gd name="T45" fmla="*/ 58 h 63"/>
                    <a:gd name="T46" fmla="*/ 5 w 40"/>
                    <a:gd name="T47" fmla="*/ 53 h 63"/>
                    <a:gd name="T48" fmla="*/ 2 w 40"/>
                    <a:gd name="T49" fmla="*/ 50 h 63"/>
                    <a:gd name="T50" fmla="*/ 0 w 40"/>
                    <a:gd name="T51" fmla="*/ 35 h 63"/>
                    <a:gd name="T52" fmla="*/ 10 w 40"/>
                    <a:gd name="T53" fmla="*/ 33 h 63"/>
                    <a:gd name="T54" fmla="*/ 10 w 40"/>
                    <a:gd name="T55" fmla="*/ 40 h 63"/>
                    <a:gd name="T56" fmla="*/ 13 w 40"/>
                    <a:gd name="T57" fmla="*/ 53 h 63"/>
                    <a:gd name="T58" fmla="*/ 13 w 40"/>
                    <a:gd name="T59" fmla="*/ 55 h 63"/>
                    <a:gd name="T60" fmla="*/ 15 w 40"/>
                    <a:gd name="T61" fmla="*/ 60 h 63"/>
                    <a:gd name="T62" fmla="*/ 20 w 40"/>
                    <a:gd name="T63" fmla="*/ 60 h 63"/>
                    <a:gd name="T64" fmla="*/ 20 w 40"/>
                    <a:gd name="T65" fmla="*/ 60 h 63"/>
                    <a:gd name="T66" fmla="*/ 25 w 40"/>
                    <a:gd name="T67" fmla="*/ 60 h 63"/>
                    <a:gd name="T68" fmla="*/ 25 w 40"/>
                    <a:gd name="T69" fmla="*/ 58 h 63"/>
                    <a:gd name="T70" fmla="*/ 28 w 40"/>
                    <a:gd name="T71" fmla="*/ 55 h 63"/>
                    <a:gd name="T72" fmla="*/ 28 w 40"/>
                    <a:gd name="T73" fmla="*/ 53 h 63"/>
                    <a:gd name="T74" fmla="*/ 30 w 40"/>
                    <a:gd name="T75" fmla="*/ 48 h 63"/>
                    <a:gd name="T76" fmla="*/ 30 w 40"/>
                    <a:gd name="T77" fmla="*/ 33 h 63"/>
                    <a:gd name="T78" fmla="*/ 30 w 40"/>
                    <a:gd name="T79" fmla="*/ 28 h 63"/>
                    <a:gd name="T80" fmla="*/ 30 w 40"/>
                    <a:gd name="T81" fmla="*/ 20 h 63"/>
                    <a:gd name="T82" fmla="*/ 28 w 40"/>
                    <a:gd name="T83" fmla="*/ 13 h 63"/>
                    <a:gd name="T84" fmla="*/ 28 w 40"/>
                    <a:gd name="T85" fmla="*/ 10 h 63"/>
                    <a:gd name="T86" fmla="*/ 25 w 40"/>
                    <a:gd name="T87" fmla="*/ 5 h 63"/>
                    <a:gd name="T88" fmla="*/ 23 w 40"/>
                    <a:gd name="T89" fmla="*/ 5 h 63"/>
                    <a:gd name="T90" fmla="*/ 20 w 40"/>
                    <a:gd name="T91" fmla="*/ 5 h 63"/>
                    <a:gd name="T92" fmla="*/ 18 w 40"/>
                    <a:gd name="T93" fmla="*/ 5 h 63"/>
                    <a:gd name="T94" fmla="*/ 15 w 40"/>
                    <a:gd name="T95" fmla="*/ 5 h 63"/>
                    <a:gd name="T96" fmla="*/ 13 w 40"/>
                    <a:gd name="T97" fmla="*/ 7 h 63"/>
                    <a:gd name="T98" fmla="*/ 13 w 40"/>
                    <a:gd name="T99" fmla="*/ 13 h 63"/>
                    <a:gd name="T100" fmla="*/ 10 w 40"/>
                    <a:gd name="T101" fmla="*/ 18 h 63"/>
                    <a:gd name="T102" fmla="*/ 10 w 40"/>
                    <a:gd name="T103" fmla="*/ 23 h 63"/>
                    <a:gd name="T104" fmla="*/ 10 w 40"/>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
                    <a:gd name="T160" fmla="*/ 0 h 63"/>
                    <a:gd name="T161" fmla="*/ 40 w 40"/>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 h="63">
                      <a:moveTo>
                        <a:pt x="0" y="33"/>
                      </a:moveTo>
                      <a:lnTo>
                        <a:pt x="0" y="30"/>
                      </a:lnTo>
                      <a:lnTo>
                        <a:pt x="0" y="28"/>
                      </a:lnTo>
                      <a:lnTo>
                        <a:pt x="2" y="23"/>
                      </a:lnTo>
                      <a:lnTo>
                        <a:pt x="2" y="18"/>
                      </a:lnTo>
                      <a:lnTo>
                        <a:pt x="2" y="15"/>
                      </a:lnTo>
                      <a:lnTo>
                        <a:pt x="5" y="15"/>
                      </a:lnTo>
                      <a:lnTo>
                        <a:pt x="5" y="13"/>
                      </a:lnTo>
                      <a:lnTo>
                        <a:pt x="7" y="7"/>
                      </a:lnTo>
                      <a:lnTo>
                        <a:pt x="10" y="5"/>
                      </a:lnTo>
                      <a:lnTo>
                        <a:pt x="13" y="5"/>
                      </a:lnTo>
                      <a:lnTo>
                        <a:pt x="13" y="2"/>
                      </a:lnTo>
                      <a:lnTo>
                        <a:pt x="15" y="2"/>
                      </a:lnTo>
                      <a:lnTo>
                        <a:pt x="20" y="0"/>
                      </a:lnTo>
                      <a:lnTo>
                        <a:pt x="23" y="2"/>
                      </a:lnTo>
                      <a:lnTo>
                        <a:pt x="28" y="2"/>
                      </a:lnTo>
                      <a:lnTo>
                        <a:pt x="33" y="7"/>
                      </a:lnTo>
                      <a:lnTo>
                        <a:pt x="33" y="10"/>
                      </a:lnTo>
                      <a:lnTo>
                        <a:pt x="35" y="13"/>
                      </a:lnTo>
                      <a:lnTo>
                        <a:pt x="38" y="20"/>
                      </a:lnTo>
                      <a:lnTo>
                        <a:pt x="38" y="30"/>
                      </a:lnTo>
                      <a:lnTo>
                        <a:pt x="40" y="33"/>
                      </a:lnTo>
                      <a:lnTo>
                        <a:pt x="38" y="33"/>
                      </a:lnTo>
                      <a:lnTo>
                        <a:pt x="38" y="38"/>
                      </a:lnTo>
                      <a:lnTo>
                        <a:pt x="38" y="43"/>
                      </a:lnTo>
                      <a:lnTo>
                        <a:pt x="38" y="48"/>
                      </a:lnTo>
                      <a:lnTo>
                        <a:pt x="35" y="50"/>
                      </a:lnTo>
                      <a:lnTo>
                        <a:pt x="35" y="53"/>
                      </a:lnTo>
                      <a:lnTo>
                        <a:pt x="33" y="58"/>
                      </a:lnTo>
                      <a:lnTo>
                        <a:pt x="30" y="60"/>
                      </a:lnTo>
                      <a:lnTo>
                        <a:pt x="28" y="60"/>
                      </a:lnTo>
                      <a:lnTo>
                        <a:pt x="25" y="63"/>
                      </a:lnTo>
                      <a:lnTo>
                        <a:pt x="23" y="63"/>
                      </a:lnTo>
                      <a:lnTo>
                        <a:pt x="20" y="63"/>
                      </a:lnTo>
                      <a:lnTo>
                        <a:pt x="18" y="63"/>
                      </a:lnTo>
                      <a:lnTo>
                        <a:pt x="15" y="63"/>
                      </a:lnTo>
                      <a:lnTo>
                        <a:pt x="13" y="63"/>
                      </a:lnTo>
                      <a:lnTo>
                        <a:pt x="10" y="60"/>
                      </a:lnTo>
                      <a:lnTo>
                        <a:pt x="7" y="58"/>
                      </a:lnTo>
                      <a:lnTo>
                        <a:pt x="5" y="55"/>
                      </a:lnTo>
                      <a:lnTo>
                        <a:pt x="5" y="53"/>
                      </a:lnTo>
                      <a:lnTo>
                        <a:pt x="2" y="50"/>
                      </a:lnTo>
                      <a:lnTo>
                        <a:pt x="0" y="43"/>
                      </a:lnTo>
                      <a:lnTo>
                        <a:pt x="0" y="35"/>
                      </a:lnTo>
                      <a:lnTo>
                        <a:pt x="0" y="33"/>
                      </a:lnTo>
                      <a:close/>
                      <a:moveTo>
                        <a:pt x="10" y="33"/>
                      </a:moveTo>
                      <a:lnTo>
                        <a:pt x="10" y="35"/>
                      </a:lnTo>
                      <a:lnTo>
                        <a:pt x="10" y="40"/>
                      </a:lnTo>
                      <a:lnTo>
                        <a:pt x="10" y="48"/>
                      </a:lnTo>
                      <a:lnTo>
                        <a:pt x="13" y="53"/>
                      </a:lnTo>
                      <a:lnTo>
                        <a:pt x="13" y="55"/>
                      </a:lnTo>
                      <a:lnTo>
                        <a:pt x="13" y="58"/>
                      </a:lnTo>
                      <a:lnTo>
                        <a:pt x="15" y="60"/>
                      </a:lnTo>
                      <a:lnTo>
                        <a:pt x="18" y="60"/>
                      </a:lnTo>
                      <a:lnTo>
                        <a:pt x="20" y="60"/>
                      </a:lnTo>
                      <a:lnTo>
                        <a:pt x="23" y="60"/>
                      </a:lnTo>
                      <a:lnTo>
                        <a:pt x="25" y="60"/>
                      </a:lnTo>
                      <a:lnTo>
                        <a:pt x="25" y="58"/>
                      </a:lnTo>
                      <a:lnTo>
                        <a:pt x="28" y="55"/>
                      </a:lnTo>
                      <a:lnTo>
                        <a:pt x="28" y="53"/>
                      </a:lnTo>
                      <a:lnTo>
                        <a:pt x="28" y="50"/>
                      </a:lnTo>
                      <a:lnTo>
                        <a:pt x="30" y="48"/>
                      </a:lnTo>
                      <a:lnTo>
                        <a:pt x="30" y="40"/>
                      </a:lnTo>
                      <a:lnTo>
                        <a:pt x="30" y="33"/>
                      </a:lnTo>
                      <a:lnTo>
                        <a:pt x="30" y="30"/>
                      </a:lnTo>
                      <a:lnTo>
                        <a:pt x="30" y="28"/>
                      </a:lnTo>
                      <a:lnTo>
                        <a:pt x="30" y="25"/>
                      </a:lnTo>
                      <a:lnTo>
                        <a:pt x="30" y="20"/>
                      </a:lnTo>
                      <a:lnTo>
                        <a:pt x="28" y="15"/>
                      </a:lnTo>
                      <a:lnTo>
                        <a:pt x="28" y="13"/>
                      </a:lnTo>
                      <a:lnTo>
                        <a:pt x="28" y="10"/>
                      </a:lnTo>
                      <a:lnTo>
                        <a:pt x="25" y="7"/>
                      </a:lnTo>
                      <a:lnTo>
                        <a:pt x="25" y="5"/>
                      </a:lnTo>
                      <a:lnTo>
                        <a:pt x="23" y="5"/>
                      </a:lnTo>
                      <a:lnTo>
                        <a:pt x="20" y="5"/>
                      </a:lnTo>
                      <a:lnTo>
                        <a:pt x="18" y="5"/>
                      </a:lnTo>
                      <a:lnTo>
                        <a:pt x="15" y="5"/>
                      </a:lnTo>
                      <a:lnTo>
                        <a:pt x="15" y="7"/>
                      </a:lnTo>
                      <a:lnTo>
                        <a:pt x="13" y="7"/>
                      </a:lnTo>
                      <a:lnTo>
                        <a:pt x="13" y="13"/>
                      </a:lnTo>
                      <a:lnTo>
                        <a:pt x="10" y="18"/>
                      </a:lnTo>
                      <a:lnTo>
                        <a:pt x="10" y="20"/>
                      </a:lnTo>
                      <a:lnTo>
                        <a:pt x="10" y="23"/>
                      </a:lnTo>
                      <a:lnTo>
                        <a:pt x="10" y="28"/>
                      </a:lnTo>
                      <a:lnTo>
                        <a:pt x="1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nvGrpSpPr>
                <p:cNvPr id="459" name="Group 319">
                  <a:extLst>
                    <a:ext uri="{FF2B5EF4-FFF2-40B4-BE49-F238E27FC236}">
                      <a16:creationId xmlns:a16="http://schemas.microsoft.com/office/drawing/2014/main" id="{4B46FC26-9861-46C6-A7F2-351F38BA41EA}"/>
                    </a:ext>
                  </a:extLst>
                </p:cNvPr>
                <p:cNvGrpSpPr>
                  <a:grpSpLocks/>
                </p:cNvGrpSpPr>
                <p:nvPr/>
              </p:nvGrpSpPr>
              <p:grpSpPr bwMode="auto">
                <a:xfrm>
                  <a:off x="2713" y="1221"/>
                  <a:ext cx="2574" cy="2547"/>
                  <a:chOff x="2713" y="1221"/>
                  <a:chExt cx="2574" cy="2547"/>
                </a:xfrm>
              </p:grpSpPr>
              <p:sp>
                <p:nvSpPr>
                  <p:cNvPr id="460" name="Freeform 320">
                    <a:extLst>
                      <a:ext uri="{FF2B5EF4-FFF2-40B4-BE49-F238E27FC236}">
                        <a16:creationId xmlns:a16="http://schemas.microsoft.com/office/drawing/2014/main" id="{C6EE4C72-C31D-4BA0-87A4-F0DAC3A0A216}"/>
                      </a:ext>
                    </a:extLst>
                  </p:cNvPr>
                  <p:cNvSpPr>
                    <a:spLocks/>
                  </p:cNvSpPr>
                  <p:nvPr/>
                </p:nvSpPr>
                <p:spPr bwMode="auto">
                  <a:xfrm>
                    <a:off x="5181" y="3543"/>
                    <a:ext cx="40" cy="63"/>
                  </a:xfrm>
                  <a:custGeom>
                    <a:avLst/>
                    <a:gdLst>
                      <a:gd name="T0" fmla="*/ 0 w 40"/>
                      <a:gd name="T1" fmla="*/ 31 h 63"/>
                      <a:gd name="T2" fmla="*/ 0 w 40"/>
                      <a:gd name="T3" fmla="*/ 31 h 63"/>
                      <a:gd name="T4" fmla="*/ 0 w 40"/>
                      <a:gd name="T5" fmla="*/ 26 h 63"/>
                      <a:gd name="T6" fmla="*/ 2 w 40"/>
                      <a:gd name="T7" fmla="*/ 21 h 63"/>
                      <a:gd name="T8" fmla="*/ 2 w 40"/>
                      <a:gd name="T9" fmla="*/ 16 h 63"/>
                      <a:gd name="T10" fmla="*/ 5 w 40"/>
                      <a:gd name="T11" fmla="*/ 13 h 63"/>
                      <a:gd name="T12" fmla="*/ 5 w 40"/>
                      <a:gd name="T13" fmla="*/ 13 h 63"/>
                      <a:gd name="T14" fmla="*/ 5 w 40"/>
                      <a:gd name="T15" fmla="*/ 11 h 63"/>
                      <a:gd name="T16" fmla="*/ 7 w 40"/>
                      <a:gd name="T17" fmla="*/ 5 h 63"/>
                      <a:gd name="T18" fmla="*/ 10 w 40"/>
                      <a:gd name="T19" fmla="*/ 3 h 63"/>
                      <a:gd name="T20" fmla="*/ 13 w 40"/>
                      <a:gd name="T21" fmla="*/ 3 h 63"/>
                      <a:gd name="T22" fmla="*/ 13 w 40"/>
                      <a:gd name="T23" fmla="*/ 3 h 63"/>
                      <a:gd name="T24" fmla="*/ 15 w 40"/>
                      <a:gd name="T25" fmla="*/ 0 h 63"/>
                      <a:gd name="T26" fmla="*/ 18 w 40"/>
                      <a:gd name="T27" fmla="*/ 0 h 63"/>
                      <a:gd name="T28" fmla="*/ 20 w 40"/>
                      <a:gd name="T29" fmla="*/ 0 h 63"/>
                      <a:gd name="T30" fmla="*/ 20 w 40"/>
                      <a:gd name="T31" fmla="*/ 0 h 63"/>
                      <a:gd name="T32" fmla="*/ 23 w 40"/>
                      <a:gd name="T33" fmla="*/ 0 h 63"/>
                      <a:gd name="T34" fmla="*/ 23 w 40"/>
                      <a:gd name="T35" fmla="*/ 0 h 63"/>
                      <a:gd name="T36" fmla="*/ 28 w 40"/>
                      <a:gd name="T37" fmla="*/ 3 h 63"/>
                      <a:gd name="T38" fmla="*/ 33 w 40"/>
                      <a:gd name="T39" fmla="*/ 5 h 63"/>
                      <a:gd name="T40" fmla="*/ 33 w 40"/>
                      <a:gd name="T41" fmla="*/ 5 h 63"/>
                      <a:gd name="T42" fmla="*/ 35 w 40"/>
                      <a:gd name="T43" fmla="*/ 8 h 63"/>
                      <a:gd name="T44" fmla="*/ 35 w 40"/>
                      <a:gd name="T45" fmla="*/ 11 h 63"/>
                      <a:gd name="T46" fmla="*/ 38 w 40"/>
                      <a:gd name="T47" fmla="*/ 18 h 63"/>
                      <a:gd name="T48" fmla="*/ 40 w 40"/>
                      <a:gd name="T49" fmla="*/ 28 h 63"/>
                      <a:gd name="T50" fmla="*/ 40 w 40"/>
                      <a:gd name="T51" fmla="*/ 31 h 63"/>
                      <a:gd name="T52" fmla="*/ 40 w 40"/>
                      <a:gd name="T53" fmla="*/ 33 h 63"/>
                      <a:gd name="T54" fmla="*/ 40 w 40"/>
                      <a:gd name="T55" fmla="*/ 36 h 63"/>
                      <a:gd name="T56" fmla="*/ 38 w 40"/>
                      <a:gd name="T57" fmla="*/ 41 h 63"/>
                      <a:gd name="T58" fmla="*/ 38 w 40"/>
                      <a:gd name="T59" fmla="*/ 48 h 63"/>
                      <a:gd name="T60" fmla="*/ 38 w 40"/>
                      <a:gd name="T61" fmla="*/ 48 h 63"/>
                      <a:gd name="T62" fmla="*/ 35 w 40"/>
                      <a:gd name="T63" fmla="*/ 51 h 63"/>
                      <a:gd name="T64" fmla="*/ 35 w 40"/>
                      <a:gd name="T65" fmla="*/ 53 h 63"/>
                      <a:gd name="T66" fmla="*/ 33 w 40"/>
                      <a:gd name="T67" fmla="*/ 56 h 63"/>
                      <a:gd name="T68" fmla="*/ 30 w 40"/>
                      <a:gd name="T69" fmla="*/ 58 h 63"/>
                      <a:gd name="T70" fmla="*/ 30 w 40"/>
                      <a:gd name="T71" fmla="*/ 58 h 63"/>
                      <a:gd name="T72" fmla="*/ 28 w 40"/>
                      <a:gd name="T73" fmla="*/ 61 h 63"/>
                      <a:gd name="T74" fmla="*/ 28 w 40"/>
                      <a:gd name="T75" fmla="*/ 61 h 63"/>
                      <a:gd name="T76" fmla="*/ 23 w 40"/>
                      <a:gd name="T77" fmla="*/ 61 h 63"/>
                      <a:gd name="T78" fmla="*/ 20 w 40"/>
                      <a:gd name="T79" fmla="*/ 63 h 63"/>
                      <a:gd name="T80" fmla="*/ 20 w 40"/>
                      <a:gd name="T81" fmla="*/ 63 h 63"/>
                      <a:gd name="T82" fmla="*/ 18 w 40"/>
                      <a:gd name="T83" fmla="*/ 63 h 63"/>
                      <a:gd name="T84" fmla="*/ 15 w 40"/>
                      <a:gd name="T85" fmla="*/ 61 h 63"/>
                      <a:gd name="T86" fmla="*/ 13 w 40"/>
                      <a:gd name="T87" fmla="*/ 61 h 63"/>
                      <a:gd name="T88" fmla="*/ 10 w 40"/>
                      <a:gd name="T89" fmla="*/ 58 h 63"/>
                      <a:gd name="T90" fmla="*/ 10 w 40"/>
                      <a:gd name="T91" fmla="*/ 56 h 63"/>
                      <a:gd name="T92" fmla="*/ 7 w 40"/>
                      <a:gd name="T93" fmla="*/ 53 h 63"/>
                      <a:gd name="T94" fmla="*/ 5 w 40"/>
                      <a:gd name="T95" fmla="*/ 53 h 63"/>
                      <a:gd name="T96" fmla="*/ 5 w 40"/>
                      <a:gd name="T97" fmla="*/ 51 h 63"/>
                      <a:gd name="T98" fmla="*/ 2 w 40"/>
                      <a:gd name="T99" fmla="*/ 48 h 63"/>
                      <a:gd name="T100" fmla="*/ 2 w 40"/>
                      <a:gd name="T101" fmla="*/ 41 h 63"/>
                      <a:gd name="T102" fmla="*/ 0 w 40"/>
                      <a:gd name="T103" fmla="*/ 33 h 63"/>
                      <a:gd name="T104" fmla="*/ 0 w 40"/>
                      <a:gd name="T105" fmla="*/ 31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
                      <a:gd name="T160" fmla="*/ 0 h 63"/>
                      <a:gd name="T161" fmla="*/ 40 w 40"/>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 h="63">
                        <a:moveTo>
                          <a:pt x="0" y="31"/>
                        </a:moveTo>
                        <a:lnTo>
                          <a:pt x="0" y="31"/>
                        </a:lnTo>
                        <a:lnTo>
                          <a:pt x="0" y="26"/>
                        </a:lnTo>
                        <a:lnTo>
                          <a:pt x="2" y="21"/>
                        </a:lnTo>
                        <a:lnTo>
                          <a:pt x="2" y="16"/>
                        </a:lnTo>
                        <a:lnTo>
                          <a:pt x="5" y="13"/>
                        </a:lnTo>
                        <a:lnTo>
                          <a:pt x="5" y="11"/>
                        </a:lnTo>
                        <a:lnTo>
                          <a:pt x="7" y="5"/>
                        </a:lnTo>
                        <a:lnTo>
                          <a:pt x="10" y="3"/>
                        </a:lnTo>
                        <a:lnTo>
                          <a:pt x="13" y="3"/>
                        </a:lnTo>
                        <a:lnTo>
                          <a:pt x="15" y="0"/>
                        </a:lnTo>
                        <a:lnTo>
                          <a:pt x="18" y="0"/>
                        </a:lnTo>
                        <a:lnTo>
                          <a:pt x="20" y="0"/>
                        </a:lnTo>
                        <a:lnTo>
                          <a:pt x="23" y="0"/>
                        </a:lnTo>
                        <a:lnTo>
                          <a:pt x="28" y="3"/>
                        </a:lnTo>
                        <a:lnTo>
                          <a:pt x="33" y="5"/>
                        </a:lnTo>
                        <a:lnTo>
                          <a:pt x="35" y="8"/>
                        </a:lnTo>
                        <a:lnTo>
                          <a:pt x="35" y="11"/>
                        </a:lnTo>
                        <a:lnTo>
                          <a:pt x="38" y="18"/>
                        </a:lnTo>
                        <a:lnTo>
                          <a:pt x="40" y="28"/>
                        </a:lnTo>
                        <a:lnTo>
                          <a:pt x="40" y="31"/>
                        </a:lnTo>
                        <a:lnTo>
                          <a:pt x="40" y="33"/>
                        </a:lnTo>
                        <a:lnTo>
                          <a:pt x="40" y="36"/>
                        </a:lnTo>
                        <a:lnTo>
                          <a:pt x="38" y="41"/>
                        </a:lnTo>
                        <a:lnTo>
                          <a:pt x="38" y="48"/>
                        </a:lnTo>
                        <a:lnTo>
                          <a:pt x="35" y="51"/>
                        </a:lnTo>
                        <a:lnTo>
                          <a:pt x="35" y="53"/>
                        </a:lnTo>
                        <a:lnTo>
                          <a:pt x="33" y="56"/>
                        </a:lnTo>
                        <a:lnTo>
                          <a:pt x="30" y="58"/>
                        </a:lnTo>
                        <a:lnTo>
                          <a:pt x="28" y="61"/>
                        </a:lnTo>
                        <a:lnTo>
                          <a:pt x="23" y="61"/>
                        </a:lnTo>
                        <a:lnTo>
                          <a:pt x="20" y="63"/>
                        </a:lnTo>
                        <a:lnTo>
                          <a:pt x="18" y="63"/>
                        </a:lnTo>
                        <a:lnTo>
                          <a:pt x="15" y="61"/>
                        </a:lnTo>
                        <a:lnTo>
                          <a:pt x="13" y="61"/>
                        </a:lnTo>
                        <a:lnTo>
                          <a:pt x="10" y="58"/>
                        </a:lnTo>
                        <a:lnTo>
                          <a:pt x="10" y="56"/>
                        </a:lnTo>
                        <a:lnTo>
                          <a:pt x="7" y="53"/>
                        </a:lnTo>
                        <a:lnTo>
                          <a:pt x="5" y="53"/>
                        </a:lnTo>
                        <a:lnTo>
                          <a:pt x="5" y="51"/>
                        </a:lnTo>
                        <a:lnTo>
                          <a:pt x="2" y="48"/>
                        </a:lnTo>
                        <a:lnTo>
                          <a:pt x="2" y="41"/>
                        </a:lnTo>
                        <a:lnTo>
                          <a:pt x="0" y="33"/>
                        </a:lnTo>
                        <a:lnTo>
                          <a:pt x="0" y="31"/>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61" name="Freeform 321">
                    <a:extLst>
                      <a:ext uri="{FF2B5EF4-FFF2-40B4-BE49-F238E27FC236}">
                        <a16:creationId xmlns:a16="http://schemas.microsoft.com/office/drawing/2014/main" id="{FCEFDA94-733E-4D4D-8227-B7FDEBA14C2E}"/>
                      </a:ext>
                    </a:extLst>
                  </p:cNvPr>
                  <p:cNvSpPr>
                    <a:spLocks/>
                  </p:cNvSpPr>
                  <p:nvPr/>
                </p:nvSpPr>
                <p:spPr bwMode="auto">
                  <a:xfrm>
                    <a:off x="5191" y="3546"/>
                    <a:ext cx="20" cy="58"/>
                  </a:xfrm>
                  <a:custGeom>
                    <a:avLst/>
                    <a:gdLst>
                      <a:gd name="T0" fmla="*/ 0 w 20"/>
                      <a:gd name="T1" fmla="*/ 30 h 58"/>
                      <a:gd name="T2" fmla="*/ 0 w 20"/>
                      <a:gd name="T3" fmla="*/ 33 h 58"/>
                      <a:gd name="T4" fmla="*/ 0 w 20"/>
                      <a:gd name="T5" fmla="*/ 35 h 58"/>
                      <a:gd name="T6" fmla="*/ 0 w 20"/>
                      <a:gd name="T7" fmla="*/ 43 h 58"/>
                      <a:gd name="T8" fmla="*/ 3 w 20"/>
                      <a:gd name="T9" fmla="*/ 48 h 58"/>
                      <a:gd name="T10" fmla="*/ 3 w 20"/>
                      <a:gd name="T11" fmla="*/ 50 h 58"/>
                      <a:gd name="T12" fmla="*/ 3 w 20"/>
                      <a:gd name="T13" fmla="*/ 50 h 58"/>
                      <a:gd name="T14" fmla="*/ 3 w 20"/>
                      <a:gd name="T15" fmla="*/ 53 h 58"/>
                      <a:gd name="T16" fmla="*/ 5 w 20"/>
                      <a:gd name="T17" fmla="*/ 55 h 58"/>
                      <a:gd name="T18" fmla="*/ 10 w 20"/>
                      <a:gd name="T19" fmla="*/ 58 h 58"/>
                      <a:gd name="T20" fmla="*/ 10 w 20"/>
                      <a:gd name="T21" fmla="*/ 58 h 58"/>
                      <a:gd name="T22" fmla="*/ 10 w 20"/>
                      <a:gd name="T23" fmla="*/ 58 h 58"/>
                      <a:gd name="T24" fmla="*/ 10 w 20"/>
                      <a:gd name="T25" fmla="*/ 58 h 58"/>
                      <a:gd name="T26" fmla="*/ 13 w 20"/>
                      <a:gd name="T27" fmla="*/ 55 h 58"/>
                      <a:gd name="T28" fmla="*/ 15 w 20"/>
                      <a:gd name="T29" fmla="*/ 55 h 58"/>
                      <a:gd name="T30" fmla="*/ 15 w 20"/>
                      <a:gd name="T31" fmla="*/ 55 h 58"/>
                      <a:gd name="T32" fmla="*/ 15 w 20"/>
                      <a:gd name="T33" fmla="*/ 55 h 58"/>
                      <a:gd name="T34" fmla="*/ 15 w 20"/>
                      <a:gd name="T35" fmla="*/ 53 h 58"/>
                      <a:gd name="T36" fmla="*/ 18 w 20"/>
                      <a:gd name="T37" fmla="*/ 50 h 58"/>
                      <a:gd name="T38" fmla="*/ 18 w 20"/>
                      <a:gd name="T39" fmla="*/ 48 h 58"/>
                      <a:gd name="T40" fmla="*/ 18 w 20"/>
                      <a:gd name="T41" fmla="*/ 48 h 58"/>
                      <a:gd name="T42" fmla="*/ 18 w 20"/>
                      <a:gd name="T43" fmla="*/ 45 h 58"/>
                      <a:gd name="T44" fmla="*/ 20 w 20"/>
                      <a:gd name="T45" fmla="*/ 43 h 58"/>
                      <a:gd name="T46" fmla="*/ 20 w 20"/>
                      <a:gd name="T47" fmla="*/ 35 h 58"/>
                      <a:gd name="T48" fmla="*/ 20 w 20"/>
                      <a:gd name="T49" fmla="*/ 28 h 58"/>
                      <a:gd name="T50" fmla="*/ 20 w 20"/>
                      <a:gd name="T51" fmla="*/ 25 h 58"/>
                      <a:gd name="T52" fmla="*/ 20 w 20"/>
                      <a:gd name="T53" fmla="*/ 25 h 58"/>
                      <a:gd name="T54" fmla="*/ 20 w 20"/>
                      <a:gd name="T55" fmla="*/ 20 h 58"/>
                      <a:gd name="T56" fmla="*/ 20 w 20"/>
                      <a:gd name="T57" fmla="*/ 15 h 58"/>
                      <a:gd name="T58" fmla="*/ 18 w 20"/>
                      <a:gd name="T59" fmla="*/ 10 h 58"/>
                      <a:gd name="T60" fmla="*/ 18 w 20"/>
                      <a:gd name="T61" fmla="*/ 8 h 58"/>
                      <a:gd name="T62" fmla="*/ 18 w 20"/>
                      <a:gd name="T63" fmla="*/ 8 h 58"/>
                      <a:gd name="T64" fmla="*/ 18 w 20"/>
                      <a:gd name="T65" fmla="*/ 5 h 58"/>
                      <a:gd name="T66" fmla="*/ 15 w 20"/>
                      <a:gd name="T67" fmla="*/ 2 h 58"/>
                      <a:gd name="T68" fmla="*/ 15 w 20"/>
                      <a:gd name="T69" fmla="*/ 2 h 58"/>
                      <a:gd name="T70" fmla="*/ 15 w 20"/>
                      <a:gd name="T71" fmla="*/ 0 h 58"/>
                      <a:gd name="T72" fmla="*/ 13 w 20"/>
                      <a:gd name="T73" fmla="*/ 0 h 58"/>
                      <a:gd name="T74" fmla="*/ 13 w 20"/>
                      <a:gd name="T75" fmla="*/ 0 h 58"/>
                      <a:gd name="T76" fmla="*/ 10 w 20"/>
                      <a:gd name="T77" fmla="*/ 0 h 58"/>
                      <a:gd name="T78" fmla="*/ 10 w 20"/>
                      <a:gd name="T79" fmla="*/ 0 h 58"/>
                      <a:gd name="T80" fmla="*/ 8 w 20"/>
                      <a:gd name="T81" fmla="*/ 0 h 58"/>
                      <a:gd name="T82" fmla="*/ 8 w 20"/>
                      <a:gd name="T83" fmla="*/ 0 h 58"/>
                      <a:gd name="T84" fmla="*/ 5 w 20"/>
                      <a:gd name="T85" fmla="*/ 0 h 58"/>
                      <a:gd name="T86" fmla="*/ 5 w 20"/>
                      <a:gd name="T87" fmla="*/ 2 h 58"/>
                      <a:gd name="T88" fmla="*/ 5 w 20"/>
                      <a:gd name="T89" fmla="*/ 2 h 58"/>
                      <a:gd name="T90" fmla="*/ 3 w 20"/>
                      <a:gd name="T91" fmla="*/ 5 h 58"/>
                      <a:gd name="T92" fmla="*/ 3 w 20"/>
                      <a:gd name="T93" fmla="*/ 8 h 58"/>
                      <a:gd name="T94" fmla="*/ 0 w 20"/>
                      <a:gd name="T95" fmla="*/ 13 h 58"/>
                      <a:gd name="T96" fmla="*/ 0 w 20"/>
                      <a:gd name="T97" fmla="*/ 15 h 58"/>
                      <a:gd name="T98" fmla="*/ 0 w 20"/>
                      <a:gd name="T99" fmla="*/ 15 h 58"/>
                      <a:gd name="T100" fmla="*/ 0 w 20"/>
                      <a:gd name="T101" fmla="*/ 18 h 58"/>
                      <a:gd name="T102" fmla="*/ 0 w 20"/>
                      <a:gd name="T103" fmla="*/ 23 h 58"/>
                      <a:gd name="T104" fmla="*/ 0 w 20"/>
                      <a:gd name="T105" fmla="*/ 28 h 58"/>
                      <a:gd name="T106" fmla="*/ 0 w 20"/>
                      <a:gd name="T107" fmla="*/ 30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
                      <a:gd name="T163" fmla="*/ 0 h 58"/>
                      <a:gd name="T164" fmla="*/ 20 w 20"/>
                      <a:gd name="T165" fmla="*/ 58 h 5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 h="58">
                        <a:moveTo>
                          <a:pt x="0" y="30"/>
                        </a:moveTo>
                        <a:lnTo>
                          <a:pt x="0" y="33"/>
                        </a:lnTo>
                        <a:lnTo>
                          <a:pt x="0" y="35"/>
                        </a:lnTo>
                        <a:lnTo>
                          <a:pt x="0" y="43"/>
                        </a:lnTo>
                        <a:lnTo>
                          <a:pt x="3" y="48"/>
                        </a:lnTo>
                        <a:lnTo>
                          <a:pt x="3" y="50"/>
                        </a:lnTo>
                        <a:lnTo>
                          <a:pt x="3" y="53"/>
                        </a:lnTo>
                        <a:lnTo>
                          <a:pt x="5" y="55"/>
                        </a:lnTo>
                        <a:lnTo>
                          <a:pt x="10" y="58"/>
                        </a:lnTo>
                        <a:lnTo>
                          <a:pt x="13" y="55"/>
                        </a:lnTo>
                        <a:lnTo>
                          <a:pt x="15" y="55"/>
                        </a:lnTo>
                        <a:lnTo>
                          <a:pt x="15" y="53"/>
                        </a:lnTo>
                        <a:lnTo>
                          <a:pt x="18" y="50"/>
                        </a:lnTo>
                        <a:lnTo>
                          <a:pt x="18" y="48"/>
                        </a:lnTo>
                        <a:lnTo>
                          <a:pt x="18" y="45"/>
                        </a:lnTo>
                        <a:lnTo>
                          <a:pt x="20" y="43"/>
                        </a:lnTo>
                        <a:lnTo>
                          <a:pt x="20" y="35"/>
                        </a:lnTo>
                        <a:lnTo>
                          <a:pt x="20" y="28"/>
                        </a:lnTo>
                        <a:lnTo>
                          <a:pt x="20" y="25"/>
                        </a:lnTo>
                        <a:lnTo>
                          <a:pt x="20" y="20"/>
                        </a:lnTo>
                        <a:lnTo>
                          <a:pt x="20" y="15"/>
                        </a:lnTo>
                        <a:lnTo>
                          <a:pt x="18" y="10"/>
                        </a:lnTo>
                        <a:lnTo>
                          <a:pt x="18" y="8"/>
                        </a:lnTo>
                        <a:lnTo>
                          <a:pt x="18" y="5"/>
                        </a:lnTo>
                        <a:lnTo>
                          <a:pt x="15" y="2"/>
                        </a:lnTo>
                        <a:lnTo>
                          <a:pt x="15" y="0"/>
                        </a:lnTo>
                        <a:lnTo>
                          <a:pt x="13" y="0"/>
                        </a:lnTo>
                        <a:lnTo>
                          <a:pt x="10" y="0"/>
                        </a:lnTo>
                        <a:lnTo>
                          <a:pt x="8" y="0"/>
                        </a:lnTo>
                        <a:lnTo>
                          <a:pt x="5" y="0"/>
                        </a:lnTo>
                        <a:lnTo>
                          <a:pt x="5" y="2"/>
                        </a:lnTo>
                        <a:lnTo>
                          <a:pt x="3" y="5"/>
                        </a:lnTo>
                        <a:lnTo>
                          <a:pt x="3" y="8"/>
                        </a:lnTo>
                        <a:lnTo>
                          <a:pt x="0" y="13"/>
                        </a:lnTo>
                        <a:lnTo>
                          <a:pt x="0" y="15"/>
                        </a:lnTo>
                        <a:lnTo>
                          <a:pt x="0" y="18"/>
                        </a:lnTo>
                        <a:lnTo>
                          <a:pt x="0" y="23"/>
                        </a:lnTo>
                        <a:lnTo>
                          <a:pt x="0" y="28"/>
                        </a:lnTo>
                        <a:lnTo>
                          <a:pt x="0" y="3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62" name="Freeform 322">
                    <a:extLst>
                      <a:ext uri="{FF2B5EF4-FFF2-40B4-BE49-F238E27FC236}">
                        <a16:creationId xmlns:a16="http://schemas.microsoft.com/office/drawing/2014/main" id="{50144906-5464-49FC-B620-5A7715ED3278}"/>
                      </a:ext>
                    </a:extLst>
                  </p:cNvPr>
                  <p:cNvSpPr>
                    <a:spLocks/>
                  </p:cNvSpPr>
                  <p:nvPr/>
                </p:nvSpPr>
                <p:spPr bwMode="auto">
                  <a:xfrm>
                    <a:off x="5231" y="3596"/>
                    <a:ext cx="10" cy="10"/>
                  </a:xfrm>
                  <a:custGeom>
                    <a:avLst/>
                    <a:gdLst>
                      <a:gd name="T0" fmla="*/ 5 w 10"/>
                      <a:gd name="T1" fmla="*/ 0 h 10"/>
                      <a:gd name="T2" fmla="*/ 5 w 10"/>
                      <a:gd name="T3" fmla="*/ 0 h 10"/>
                      <a:gd name="T4" fmla="*/ 5 w 10"/>
                      <a:gd name="T5" fmla="*/ 0 h 10"/>
                      <a:gd name="T6" fmla="*/ 8 w 10"/>
                      <a:gd name="T7" fmla="*/ 0 h 10"/>
                      <a:gd name="T8" fmla="*/ 8 w 10"/>
                      <a:gd name="T9" fmla="*/ 0 h 10"/>
                      <a:gd name="T10" fmla="*/ 8 w 10"/>
                      <a:gd name="T11" fmla="*/ 3 h 10"/>
                      <a:gd name="T12" fmla="*/ 10 w 10"/>
                      <a:gd name="T13" fmla="*/ 3 h 10"/>
                      <a:gd name="T14" fmla="*/ 10 w 10"/>
                      <a:gd name="T15" fmla="*/ 5 h 10"/>
                      <a:gd name="T16" fmla="*/ 10 w 10"/>
                      <a:gd name="T17" fmla="*/ 5 h 10"/>
                      <a:gd name="T18" fmla="*/ 10 w 10"/>
                      <a:gd name="T19" fmla="*/ 5 h 10"/>
                      <a:gd name="T20" fmla="*/ 10 w 10"/>
                      <a:gd name="T21" fmla="*/ 5 h 10"/>
                      <a:gd name="T22" fmla="*/ 8 w 10"/>
                      <a:gd name="T23" fmla="*/ 8 h 10"/>
                      <a:gd name="T24" fmla="*/ 8 w 10"/>
                      <a:gd name="T25" fmla="*/ 8 h 10"/>
                      <a:gd name="T26" fmla="*/ 8 w 10"/>
                      <a:gd name="T27" fmla="*/ 8 h 10"/>
                      <a:gd name="T28" fmla="*/ 8 w 10"/>
                      <a:gd name="T29" fmla="*/ 8 h 10"/>
                      <a:gd name="T30" fmla="*/ 5 w 10"/>
                      <a:gd name="T31" fmla="*/ 10 h 10"/>
                      <a:gd name="T32" fmla="*/ 5 w 10"/>
                      <a:gd name="T33" fmla="*/ 10 h 10"/>
                      <a:gd name="T34" fmla="*/ 5 w 10"/>
                      <a:gd name="T35" fmla="*/ 10 h 10"/>
                      <a:gd name="T36" fmla="*/ 3 w 10"/>
                      <a:gd name="T37" fmla="*/ 10 h 10"/>
                      <a:gd name="T38" fmla="*/ 3 w 10"/>
                      <a:gd name="T39" fmla="*/ 10 h 10"/>
                      <a:gd name="T40" fmla="*/ 0 w 10"/>
                      <a:gd name="T41" fmla="*/ 8 h 10"/>
                      <a:gd name="T42" fmla="*/ 0 w 10"/>
                      <a:gd name="T43" fmla="*/ 8 h 10"/>
                      <a:gd name="T44" fmla="*/ 0 w 10"/>
                      <a:gd name="T45" fmla="*/ 8 h 10"/>
                      <a:gd name="T46" fmla="*/ 0 w 10"/>
                      <a:gd name="T47" fmla="*/ 5 h 10"/>
                      <a:gd name="T48" fmla="*/ 0 w 10"/>
                      <a:gd name="T49" fmla="*/ 5 h 10"/>
                      <a:gd name="T50" fmla="*/ 0 w 10"/>
                      <a:gd name="T51" fmla="*/ 5 h 10"/>
                      <a:gd name="T52" fmla="*/ 0 w 10"/>
                      <a:gd name="T53" fmla="*/ 5 h 10"/>
                      <a:gd name="T54" fmla="*/ 0 w 10"/>
                      <a:gd name="T55" fmla="*/ 3 h 10"/>
                      <a:gd name="T56" fmla="*/ 0 w 10"/>
                      <a:gd name="T57" fmla="*/ 3 h 10"/>
                      <a:gd name="T58" fmla="*/ 0 w 10"/>
                      <a:gd name="T59" fmla="*/ 0 h 10"/>
                      <a:gd name="T60" fmla="*/ 3 w 10"/>
                      <a:gd name="T61" fmla="*/ 0 h 10"/>
                      <a:gd name="T62" fmla="*/ 3 w 10"/>
                      <a:gd name="T63" fmla="*/ 0 h 10"/>
                      <a:gd name="T64" fmla="*/ 3 w 10"/>
                      <a:gd name="T65" fmla="*/ 0 h 10"/>
                      <a:gd name="T66" fmla="*/ 5 w 10"/>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
                      <a:gd name="T103" fmla="*/ 0 h 10"/>
                      <a:gd name="T104" fmla="*/ 10 w 10"/>
                      <a:gd name="T105" fmla="*/ 10 h 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 h="10">
                        <a:moveTo>
                          <a:pt x="5" y="0"/>
                        </a:moveTo>
                        <a:lnTo>
                          <a:pt x="5" y="0"/>
                        </a:lnTo>
                        <a:lnTo>
                          <a:pt x="8" y="0"/>
                        </a:lnTo>
                        <a:lnTo>
                          <a:pt x="8" y="3"/>
                        </a:lnTo>
                        <a:lnTo>
                          <a:pt x="10" y="3"/>
                        </a:lnTo>
                        <a:lnTo>
                          <a:pt x="10" y="5"/>
                        </a:lnTo>
                        <a:lnTo>
                          <a:pt x="8" y="8"/>
                        </a:lnTo>
                        <a:lnTo>
                          <a:pt x="5" y="10"/>
                        </a:lnTo>
                        <a:lnTo>
                          <a:pt x="3" y="10"/>
                        </a:lnTo>
                        <a:lnTo>
                          <a:pt x="0" y="8"/>
                        </a:lnTo>
                        <a:lnTo>
                          <a:pt x="0" y="5"/>
                        </a:lnTo>
                        <a:lnTo>
                          <a:pt x="0" y="3"/>
                        </a:lnTo>
                        <a:lnTo>
                          <a:pt x="0" y="0"/>
                        </a:lnTo>
                        <a:lnTo>
                          <a:pt x="3" y="0"/>
                        </a:lnTo>
                        <a:lnTo>
                          <a:pt x="5"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63" name="Freeform 323">
                    <a:extLst>
                      <a:ext uri="{FF2B5EF4-FFF2-40B4-BE49-F238E27FC236}">
                        <a16:creationId xmlns:a16="http://schemas.microsoft.com/office/drawing/2014/main" id="{A1215814-33F0-4D9D-89A4-31C4BEB369D5}"/>
                      </a:ext>
                    </a:extLst>
                  </p:cNvPr>
                  <p:cNvSpPr>
                    <a:spLocks/>
                  </p:cNvSpPr>
                  <p:nvPr/>
                </p:nvSpPr>
                <p:spPr bwMode="auto">
                  <a:xfrm>
                    <a:off x="5252" y="3543"/>
                    <a:ext cx="35" cy="63"/>
                  </a:xfrm>
                  <a:custGeom>
                    <a:avLst/>
                    <a:gdLst>
                      <a:gd name="T0" fmla="*/ 2 w 35"/>
                      <a:gd name="T1" fmla="*/ 11 h 63"/>
                      <a:gd name="T2" fmla="*/ 7 w 35"/>
                      <a:gd name="T3" fmla="*/ 3 h 63"/>
                      <a:gd name="T4" fmla="*/ 12 w 35"/>
                      <a:gd name="T5" fmla="*/ 0 h 63"/>
                      <a:gd name="T6" fmla="*/ 17 w 35"/>
                      <a:gd name="T7" fmla="*/ 0 h 63"/>
                      <a:gd name="T8" fmla="*/ 27 w 35"/>
                      <a:gd name="T9" fmla="*/ 3 h 63"/>
                      <a:gd name="T10" fmla="*/ 30 w 35"/>
                      <a:gd name="T11" fmla="*/ 5 h 63"/>
                      <a:gd name="T12" fmla="*/ 30 w 35"/>
                      <a:gd name="T13" fmla="*/ 11 h 63"/>
                      <a:gd name="T14" fmla="*/ 30 w 35"/>
                      <a:gd name="T15" fmla="*/ 18 h 63"/>
                      <a:gd name="T16" fmla="*/ 22 w 35"/>
                      <a:gd name="T17" fmla="*/ 26 h 63"/>
                      <a:gd name="T18" fmla="*/ 27 w 35"/>
                      <a:gd name="T19" fmla="*/ 28 h 63"/>
                      <a:gd name="T20" fmla="*/ 30 w 35"/>
                      <a:gd name="T21" fmla="*/ 33 h 63"/>
                      <a:gd name="T22" fmla="*/ 32 w 35"/>
                      <a:gd name="T23" fmla="*/ 41 h 63"/>
                      <a:gd name="T24" fmla="*/ 32 w 35"/>
                      <a:gd name="T25" fmla="*/ 46 h 63"/>
                      <a:gd name="T26" fmla="*/ 27 w 35"/>
                      <a:gd name="T27" fmla="*/ 56 h 63"/>
                      <a:gd name="T28" fmla="*/ 17 w 35"/>
                      <a:gd name="T29" fmla="*/ 61 h 63"/>
                      <a:gd name="T30" fmla="*/ 7 w 35"/>
                      <a:gd name="T31" fmla="*/ 63 h 63"/>
                      <a:gd name="T32" fmla="*/ 2 w 35"/>
                      <a:gd name="T33" fmla="*/ 61 h 63"/>
                      <a:gd name="T34" fmla="*/ 0 w 35"/>
                      <a:gd name="T35" fmla="*/ 58 h 63"/>
                      <a:gd name="T36" fmla="*/ 0 w 35"/>
                      <a:gd name="T37" fmla="*/ 58 h 63"/>
                      <a:gd name="T38" fmla="*/ 0 w 35"/>
                      <a:gd name="T39" fmla="*/ 56 h 63"/>
                      <a:gd name="T40" fmla="*/ 2 w 35"/>
                      <a:gd name="T41" fmla="*/ 53 h 63"/>
                      <a:gd name="T42" fmla="*/ 5 w 35"/>
                      <a:gd name="T43" fmla="*/ 56 h 63"/>
                      <a:gd name="T44" fmla="*/ 7 w 35"/>
                      <a:gd name="T45" fmla="*/ 56 h 63"/>
                      <a:gd name="T46" fmla="*/ 10 w 35"/>
                      <a:gd name="T47" fmla="*/ 56 h 63"/>
                      <a:gd name="T48" fmla="*/ 12 w 35"/>
                      <a:gd name="T49" fmla="*/ 58 h 63"/>
                      <a:gd name="T50" fmla="*/ 15 w 35"/>
                      <a:gd name="T51" fmla="*/ 58 h 63"/>
                      <a:gd name="T52" fmla="*/ 17 w 35"/>
                      <a:gd name="T53" fmla="*/ 58 h 63"/>
                      <a:gd name="T54" fmla="*/ 22 w 35"/>
                      <a:gd name="T55" fmla="*/ 56 h 63"/>
                      <a:gd name="T56" fmla="*/ 27 w 35"/>
                      <a:gd name="T57" fmla="*/ 51 h 63"/>
                      <a:gd name="T58" fmla="*/ 27 w 35"/>
                      <a:gd name="T59" fmla="*/ 46 h 63"/>
                      <a:gd name="T60" fmla="*/ 25 w 35"/>
                      <a:gd name="T61" fmla="*/ 41 h 63"/>
                      <a:gd name="T62" fmla="*/ 22 w 35"/>
                      <a:gd name="T63" fmla="*/ 36 h 63"/>
                      <a:gd name="T64" fmla="*/ 20 w 35"/>
                      <a:gd name="T65" fmla="*/ 33 h 63"/>
                      <a:gd name="T66" fmla="*/ 17 w 35"/>
                      <a:gd name="T67" fmla="*/ 33 h 63"/>
                      <a:gd name="T68" fmla="*/ 10 w 35"/>
                      <a:gd name="T69" fmla="*/ 31 h 63"/>
                      <a:gd name="T70" fmla="*/ 10 w 35"/>
                      <a:gd name="T71" fmla="*/ 31 h 63"/>
                      <a:gd name="T72" fmla="*/ 12 w 35"/>
                      <a:gd name="T73" fmla="*/ 28 h 63"/>
                      <a:gd name="T74" fmla="*/ 17 w 35"/>
                      <a:gd name="T75" fmla="*/ 26 h 63"/>
                      <a:gd name="T76" fmla="*/ 22 w 35"/>
                      <a:gd name="T77" fmla="*/ 23 h 63"/>
                      <a:gd name="T78" fmla="*/ 22 w 35"/>
                      <a:gd name="T79" fmla="*/ 16 h 63"/>
                      <a:gd name="T80" fmla="*/ 22 w 35"/>
                      <a:gd name="T81" fmla="*/ 13 h 63"/>
                      <a:gd name="T82" fmla="*/ 20 w 35"/>
                      <a:gd name="T83" fmla="*/ 8 h 63"/>
                      <a:gd name="T84" fmla="*/ 12 w 35"/>
                      <a:gd name="T85" fmla="*/ 5 h 63"/>
                      <a:gd name="T86" fmla="*/ 10 w 35"/>
                      <a:gd name="T87" fmla="*/ 5 h 63"/>
                      <a:gd name="T88" fmla="*/ 5 w 35"/>
                      <a:gd name="T89" fmla="*/ 11 h 63"/>
                      <a:gd name="T90" fmla="*/ 0 w 35"/>
                      <a:gd name="T91" fmla="*/ 13 h 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
                      <a:gd name="T139" fmla="*/ 0 h 63"/>
                      <a:gd name="T140" fmla="*/ 35 w 35"/>
                      <a:gd name="T141" fmla="*/ 63 h 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 h="63">
                        <a:moveTo>
                          <a:pt x="0" y="13"/>
                        </a:moveTo>
                        <a:lnTo>
                          <a:pt x="0" y="11"/>
                        </a:lnTo>
                        <a:lnTo>
                          <a:pt x="2" y="11"/>
                        </a:lnTo>
                        <a:lnTo>
                          <a:pt x="2" y="5"/>
                        </a:lnTo>
                        <a:lnTo>
                          <a:pt x="5" y="3"/>
                        </a:lnTo>
                        <a:lnTo>
                          <a:pt x="7" y="3"/>
                        </a:lnTo>
                        <a:lnTo>
                          <a:pt x="12" y="0"/>
                        </a:lnTo>
                        <a:lnTo>
                          <a:pt x="15" y="0"/>
                        </a:lnTo>
                        <a:lnTo>
                          <a:pt x="17" y="0"/>
                        </a:lnTo>
                        <a:lnTo>
                          <a:pt x="20" y="0"/>
                        </a:lnTo>
                        <a:lnTo>
                          <a:pt x="22" y="0"/>
                        </a:lnTo>
                        <a:lnTo>
                          <a:pt x="27" y="3"/>
                        </a:lnTo>
                        <a:lnTo>
                          <a:pt x="27" y="5"/>
                        </a:lnTo>
                        <a:lnTo>
                          <a:pt x="30" y="5"/>
                        </a:lnTo>
                        <a:lnTo>
                          <a:pt x="30" y="8"/>
                        </a:lnTo>
                        <a:lnTo>
                          <a:pt x="30" y="11"/>
                        </a:lnTo>
                        <a:lnTo>
                          <a:pt x="30" y="13"/>
                        </a:lnTo>
                        <a:lnTo>
                          <a:pt x="30" y="16"/>
                        </a:lnTo>
                        <a:lnTo>
                          <a:pt x="30" y="18"/>
                        </a:lnTo>
                        <a:lnTo>
                          <a:pt x="27" y="21"/>
                        </a:lnTo>
                        <a:lnTo>
                          <a:pt x="22" y="23"/>
                        </a:lnTo>
                        <a:lnTo>
                          <a:pt x="22" y="26"/>
                        </a:lnTo>
                        <a:lnTo>
                          <a:pt x="25" y="28"/>
                        </a:lnTo>
                        <a:lnTo>
                          <a:pt x="27" y="28"/>
                        </a:lnTo>
                        <a:lnTo>
                          <a:pt x="30" y="31"/>
                        </a:lnTo>
                        <a:lnTo>
                          <a:pt x="30" y="33"/>
                        </a:lnTo>
                        <a:lnTo>
                          <a:pt x="32" y="33"/>
                        </a:lnTo>
                        <a:lnTo>
                          <a:pt x="32" y="38"/>
                        </a:lnTo>
                        <a:lnTo>
                          <a:pt x="32" y="41"/>
                        </a:lnTo>
                        <a:lnTo>
                          <a:pt x="35" y="41"/>
                        </a:lnTo>
                        <a:lnTo>
                          <a:pt x="32" y="43"/>
                        </a:lnTo>
                        <a:lnTo>
                          <a:pt x="32" y="46"/>
                        </a:lnTo>
                        <a:lnTo>
                          <a:pt x="32" y="51"/>
                        </a:lnTo>
                        <a:lnTo>
                          <a:pt x="30" y="53"/>
                        </a:lnTo>
                        <a:lnTo>
                          <a:pt x="27" y="56"/>
                        </a:lnTo>
                        <a:lnTo>
                          <a:pt x="25" y="58"/>
                        </a:lnTo>
                        <a:lnTo>
                          <a:pt x="17" y="61"/>
                        </a:lnTo>
                        <a:lnTo>
                          <a:pt x="12" y="63"/>
                        </a:lnTo>
                        <a:lnTo>
                          <a:pt x="10" y="63"/>
                        </a:lnTo>
                        <a:lnTo>
                          <a:pt x="7" y="63"/>
                        </a:lnTo>
                        <a:lnTo>
                          <a:pt x="5" y="61"/>
                        </a:lnTo>
                        <a:lnTo>
                          <a:pt x="2" y="61"/>
                        </a:lnTo>
                        <a:lnTo>
                          <a:pt x="0" y="61"/>
                        </a:lnTo>
                        <a:lnTo>
                          <a:pt x="0" y="58"/>
                        </a:lnTo>
                        <a:lnTo>
                          <a:pt x="0" y="56"/>
                        </a:lnTo>
                        <a:lnTo>
                          <a:pt x="2" y="56"/>
                        </a:lnTo>
                        <a:lnTo>
                          <a:pt x="2" y="53"/>
                        </a:lnTo>
                        <a:lnTo>
                          <a:pt x="5" y="56"/>
                        </a:lnTo>
                        <a:lnTo>
                          <a:pt x="7" y="56"/>
                        </a:lnTo>
                        <a:lnTo>
                          <a:pt x="10" y="56"/>
                        </a:lnTo>
                        <a:lnTo>
                          <a:pt x="10" y="58"/>
                        </a:lnTo>
                        <a:lnTo>
                          <a:pt x="12" y="58"/>
                        </a:lnTo>
                        <a:lnTo>
                          <a:pt x="15" y="58"/>
                        </a:lnTo>
                        <a:lnTo>
                          <a:pt x="17" y="58"/>
                        </a:lnTo>
                        <a:lnTo>
                          <a:pt x="20" y="58"/>
                        </a:lnTo>
                        <a:lnTo>
                          <a:pt x="22" y="56"/>
                        </a:lnTo>
                        <a:lnTo>
                          <a:pt x="25" y="56"/>
                        </a:lnTo>
                        <a:lnTo>
                          <a:pt x="25" y="53"/>
                        </a:lnTo>
                        <a:lnTo>
                          <a:pt x="27" y="51"/>
                        </a:lnTo>
                        <a:lnTo>
                          <a:pt x="27" y="48"/>
                        </a:lnTo>
                        <a:lnTo>
                          <a:pt x="27" y="46"/>
                        </a:lnTo>
                        <a:lnTo>
                          <a:pt x="27" y="43"/>
                        </a:lnTo>
                        <a:lnTo>
                          <a:pt x="25" y="41"/>
                        </a:lnTo>
                        <a:lnTo>
                          <a:pt x="25" y="38"/>
                        </a:lnTo>
                        <a:lnTo>
                          <a:pt x="22" y="36"/>
                        </a:lnTo>
                        <a:lnTo>
                          <a:pt x="20" y="33"/>
                        </a:lnTo>
                        <a:lnTo>
                          <a:pt x="17" y="33"/>
                        </a:lnTo>
                        <a:lnTo>
                          <a:pt x="15" y="33"/>
                        </a:lnTo>
                        <a:lnTo>
                          <a:pt x="12" y="31"/>
                        </a:lnTo>
                        <a:lnTo>
                          <a:pt x="10" y="31"/>
                        </a:lnTo>
                        <a:lnTo>
                          <a:pt x="12" y="28"/>
                        </a:lnTo>
                        <a:lnTo>
                          <a:pt x="15" y="28"/>
                        </a:lnTo>
                        <a:lnTo>
                          <a:pt x="17" y="28"/>
                        </a:lnTo>
                        <a:lnTo>
                          <a:pt x="17" y="26"/>
                        </a:lnTo>
                        <a:lnTo>
                          <a:pt x="20" y="26"/>
                        </a:lnTo>
                        <a:lnTo>
                          <a:pt x="22" y="23"/>
                        </a:lnTo>
                        <a:lnTo>
                          <a:pt x="22" y="21"/>
                        </a:lnTo>
                        <a:lnTo>
                          <a:pt x="22" y="18"/>
                        </a:lnTo>
                        <a:lnTo>
                          <a:pt x="22" y="16"/>
                        </a:lnTo>
                        <a:lnTo>
                          <a:pt x="22" y="13"/>
                        </a:lnTo>
                        <a:lnTo>
                          <a:pt x="22" y="11"/>
                        </a:lnTo>
                        <a:lnTo>
                          <a:pt x="20" y="8"/>
                        </a:lnTo>
                        <a:lnTo>
                          <a:pt x="17" y="8"/>
                        </a:lnTo>
                        <a:lnTo>
                          <a:pt x="17" y="5"/>
                        </a:lnTo>
                        <a:lnTo>
                          <a:pt x="12" y="5"/>
                        </a:lnTo>
                        <a:lnTo>
                          <a:pt x="10" y="5"/>
                        </a:lnTo>
                        <a:lnTo>
                          <a:pt x="7" y="8"/>
                        </a:lnTo>
                        <a:lnTo>
                          <a:pt x="5" y="8"/>
                        </a:lnTo>
                        <a:lnTo>
                          <a:pt x="5" y="11"/>
                        </a:lnTo>
                        <a:lnTo>
                          <a:pt x="2" y="11"/>
                        </a:lnTo>
                        <a:lnTo>
                          <a:pt x="2" y="13"/>
                        </a:lnTo>
                        <a:lnTo>
                          <a:pt x="0" y="13"/>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64" name="Line 324">
                    <a:extLst>
                      <a:ext uri="{FF2B5EF4-FFF2-40B4-BE49-F238E27FC236}">
                        <a16:creationId xmlns:a16="http://schemas.microsoft.com/office/drawing/2014/main" id="{936C1278-7E23-4C8F-8F20-EF65ABDA7A9B}"/>
                      </a:ext>
                    </a:extLst>
                  </p:cNvPr>
                  <p:cNvSpPr>
                    <a:spLocks noChangeShapeType="1"/>
                  </p:cNvSpPr>
                  <p:nvPr/>
                </p:nvSpPr>
                <p:spPr bwMode="auto">
                  <a:xfrm flipH="1">
                    <a:off x="3079" y="3430"/>
                    <a:ext cx="298"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465" name="Freeform 325">
                    <a:extLst>
                      <a:ext uri="{FF2B5EF4-FFF2-40B4-BE49-F238E27FC236}">
                        <a16:creationId xmlns:a16="http://schemas.microsoft.com/office/drawing/2014/main" id="{BFE1AF07-1891-4D42-B213-AE6160C834FD}"/>
                      </a:ext>
                    </a:extLst>
                  </p:cNvPr>
                  <p:cNvSpPr>
                    <a:spLocks/>
                  </p:cNvSpPr>
                  <p:nvPr/>
                </p:nvSpPr>
                <p:spPr bwMode="auto">
                  <a:xfrm>
                    <a:off x="2721" y="1436"/>
                    <a:ext cx="25" cy="60"/>
                  </a:xfrm>
                  <a:custGeom>
                    <a:avLst/>
                    <a:gdLst>
                      <a:gd name="T0" fmla="*/ 0 w 25"/>
                      <a:gd name="T1" fmla="*/ 7 h 60"/>
                      <a:gd name="T2" fmla="*/ 15 w 25"/>
                      <a:gd name="T3" fmla="*/ 0 h 60"/>
                      <a:gd name="T4" fmla="*/ 17 w 25"/>
                      <a:gd name="T5" fmla="*/ 0 h 60"/>
                      <a:gd name="T6" fmla="*/ 17 w 25"/>
                      <a:gd name="T7" fmla="*/ 50 h 60"/>
                      <a:gd name="T8" fmla="*/ 17 w 25"/>
                      <a:gd name="T9" fmla="*/ 50 h 60"/>
                      <a:gd name="T10" fmla="*/ 17 w 25"/>
                      <a:gd name="T11" fmla="*/ 52 h 60"/>
                      <a:gd name="T12" fmla="*/ 17 w 25"/>
                      <a:gd name="T13" fmla="*/ 55 h 60"/>
                      <a:gd name="T14" fmla="*/ 17 w 25"/>
                      <a:gd name="T15" fmla="*/ 55 h 60"/>
                      <a:gd name="T16" fmla="*/ 17 w 25"/>
                      <a:gd name="T17" fmla="*/ 55 h 60"/>
                      <a:gd name="T18" fmla="*/ 17 w 25"/>
                      <a:gd name="T19" fmla="*/ 58 h 60"/>
                      <a:gd name="T20" fmla="*/ 17 w 25"/>
                      <a:gd name="T21" fmla="*/ 58 h 60"/>
                      <a:gd name="T22" fmla="*/ 17 w 25"/>
                      <a:gd name="T23" fmla="*/ 58 h 60"/>
                      <a:gd name="T24" fmla="*/ 20 w 25"/>
                      <a:gd name="T25" fmla="*/ 58 h 60"/>
                      <a:gd name="T26" fmla="*/ 20 w 25"/>
                      <a:gd name="T27" fmla="*/ 58 h 60"/>
                      <a:gd name="T28" fmla="*/ 23 w 25"/>
                      <a:gd name="T29" fmla="*/ 60 h 60"/>
                      <a:gd name="T30" fmla="*/ 25 w 25"/>
                      <a:gd name="T31" fmla="*/ 60 h 60"/>
                      <a:gd name="T32" fmla="*/ 25 w 25"/>
                      <a:gd name="T33" fmla="*/ 60 h 60"/>
                      <a:gd name="T34" fmla="*/ 2 w 25"/>
                      <a:gd name="T35" fmla="*/ 60 h 60"/>
                      <a:gd name="T36" fmla="*/ 2 w 25"/>
                      <a:gd name="T37" fmla="*/ 60 h 60"/>
                      <a:gd name="T38" fmla="*/ 2 w 25"/>
                      <a:gd name="T39" fmla="*/ 60 h 60"/>
                      <a:gd name="T40" fmla="*/ 2 w 25"/>
                      <a:gd name="T41" fmla="*/ 60 h 60"/>
                      <a:gd name="T42" fmla="*/ 5 w 25"/>
                      <a:gd name="T43" fmla="*/ 60 h 60"/>
                      <a:gd name="T44" fmla="*/ 7 w 25"/>
                      <a:gd name="T45" fmla="*/ 58 h 60"/>
                      <a:gd name="T46" fmla="*/ 7 w 25"/>
                      <a:gd name="T47" fmla="*/ 58 h 60"/>
                      <a:gd name="T48" fmla="*/ 7 w 25"/>
                      <a:gd name="T49" fmla="*/ 58 h 60"/>
                      <a:gd name="T50" fmla="*/ 7 w 25"/>
                      <a:gd name="T51" fmla="*/ 58 h 60"/>
                      <a:gd name="T52" fmla="*/ 7 w 25"/>
                      <a:gd name="T53" fmla="*/ 58 h 60"/>
                      <a:gd name="T54" fmla="*/ 10 w 25"/>
                      <a:gd name="T55" fmla="*/ 58 h 60"/>
                      <a:gd name="T56" fmla="*/ 10 w 25"/>
                      <a:gd name="T57" fmla="*/ 55 h 60"/>
                      <a:gd name="T58" fmla="*/ 10 w 25"/>
                      <a:gd name="T59" fmla="*/ 55 h 60"/>
                      <a:gd name="T60" fmla="*/ 10 w 25"/>
                      <a:gd name="T61" fmla="*/ 52 h 60"/>
                      <a:gd name="T62" fmla="*/ 10 w 25"/>
                      <a:gd name="T63" fmla="*/ 50 h 60"/>
                      <a:gd name="T64" fmla="*/ 10 w 25"/>
                      <a:gd name="T65" fmla="*/ 17 h 60"/>
                      <a:gd name="T66" fmla="*/ 10 w 25"/>
                      <a:gd name="T67" fmla="*/ 15 h 60"/>
                      <a:gd name="T68" fmla="*/ 10 w 25"/>
                      <a:gd name="T69" fmla="*/ 12 h 60"/>
                      <a:gd name="T70" fmla="*/ 10 w 25"/>
                      <a:gd name="T71" fmla="*/ 10 h 60"/>
                      <a:gd name="T72" fmla="*/ 10 w 25"/>
                      <a:gd name="T73" fmla="*/ 10 h 60"/>
                      <a:gd name="T74" fmla="*/ 7 w 25"/>
                      <a:gd name="T75" fmla="*/ 7 h 60"/>
                      <a:gd name="T76" fmla="*/ 7 w 25"/>
                      <a:gd name="T77" fmla="*/ 7 h 60"/>
                      <a:gd name="T78" fmla="*/ 7 w 25"/>
                      <a:gd name="T79" fmla="*/ 7 h 60"/>
                      <a:gd name="T80" fmla="*/ 7 w 25"/>
                      <a:gd name="T81" fmla="*/ 7 h 60"/>
                      <a:gd name="T82" fmla="*/ 7 w 25"/>
                      <a:gd name="T83" fmla="*/ 7 h 60"/>
                      <a:gd name="T84" fmla="*/ 5 w 25"/>
                      <a:gd name="T85" fmla="*/ 7 h 60"/>
                      <a:gd name="T86" fmla="*/ 5 w 25"/>
                      <a:gd name="T87" fmla="*/ 7 h 60"/>
                      <a:gd name="T88" fmla="*/ 5 w 25"/>
                      <a:gd name="T89" fmla="*/ 7 h 60"/>
                      <a:gd name="T90" fmla="*/ 5 w 25"/>
                      <a:gd name="T91" fmla="*/ 7 h 60"/>
                      <a:gd name="T92" fmla="*/ 2 w 25"/>
                      <a:gd name="T93" fmla="*/ 7 h 60"/>
                      <a:gd name="T94" fmla="*/ 0 w 25"/>
                      <a:gd name="T95" fmla="*/ 7 h 60"/>
                      <a:gd name="T96" fmla="*/ 0 w 25"/>
                      <a:gd name="T97" fmla="*/ 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
                      <a:gd name="T148" fmla="*/ 0 h 60"/>
                      <a:gd name="T149" fmla="*/ 25 w 25"/>
                      <a:gd name="T150" fmla="*/ 60 h 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 h="60">
                        <a:moveTo>
                          <a:pt x="0" y="7"/>
                        </a:moveTo>
                        <a:lnTo>
                          <a:pt x="15" y="0"/>
                        </a:lnTo>
                        <a:lnTo>
                          <a:pt x="17" y="0"/>
                        </a:lnTo>
                        <a:lnTo>
                          <a:pt x="17" y="50"/>
                        </a:lnTo>
                        <a:lnTo>
                          <a:pt x="17" y="52"/>
                        </a:lnTo>
                        <a:lnTo>
                          <a:pt x="17" y="55"/>
                        </a:lnTo>
                        <a:lnTo>
                          <a:pt x="17" y="58"/>
                        </a:lnTo>
                        <a:lnTo>
                          <a:pt x="20" y="58"/>
                        </a:lnTo>
                        <a:lnTo>
                          <a:pt x="23" y="60"/>
                        </a:lnTo>
                        <a:lnTo>
                          <a:pt x="25" y="60"/>
                        </a:lnTo>
                        <a:lnTo>
                          <a:pt x="2" y="60"/>
                        </a:lnTo>
                        <a:lnTo>
                          <a:pt x="5" y="60"/>
                        </a:lnTo>
                        <a:lnTo>
                          <a:pt x="7" y="58"/>
                        </a:lnTo>
                        <a:lnTo>
                          <a:pt x="10" y="58"/>
                        </a:lnTo>
                        <a:lnTo>
                          <a:pt x="10" y="55"/>
                        </a:lnTo>
                        <a:lnTo>
                          <a:pt x="10" y="52"/>
                        </a:lnTo>
                        <a:lnTo>
                          <a:pt x="10" y="50"/>
                        </a:lnTo>
                        <a:lnTo>
                          <a:pt x="10" y="17"/>
                        </a:lnTo>
                        <a:lnTo>
                          <a:pt x="10" y="15"/>
                        </a:lnTo>
                        <a:lnTo>
                          <a:pt x="10" y="12"/>
                        </a:lnTo>
                        <a:lnTo>
                          <a:pt x="10" y="10"/>
                        </a:lnTo>
                        <a:lnTo>
                          <a:pt x="7" y="7"/>
                        </a:lnTo>
                        <a:lnTo>
                          <a:pt x="5" y="7"/>
                        </a:lnTo>
                        <a:lnTo>
                          <a:pt x="2" y="7"/>
                        </a:lnTo>
                        <a:lnTo>
                          <a:pt x="0" y="7"/>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66" name="Freeform 326">
                    <a:extLst>
                      <a:ext uri="{FF2B5EF4-FFF2-40B4-BE49-F238E27FC236}">
                        <a16:creationId xmlns:a16="http://schemas.microsoft.com/office/drawing/2014/main" id="{C59D99E8-D28F-4474-9234-31B7C27B1A4D}"/>
                      </a:ext>
                    </a:extLst>
                  </p:cNvPr>
                  <p:cNvSpPr>
                    <a:spLocks/>
                  </p:cNvSpPr>
                  <p:nvPr/>
                </p:nvSpPr>
                <p:spPr bwMode="auto">
                  <a:xfrm>
                    <a:off x="2764" y="1488"/>
                    <a:ext cx="10" cy="11"/>
                  </a:xfrm>
                  <a:custGeom>
                    <a:avLst/>
                    <a:gdLst>
                      <a:gd name="T0" fmla="*/ 5 w 10"/>
                      <a:gd name="T1" fmla="*/ 0 h 11"/>
                      <a:gd name="T2" fmla="*/ 5 w 10"/>
                      <a:gd name="T3" fmla="*/ 0 h 11"/>
                      <a:gd name="T4" fmla="*/ 5 w 10"/>
                      <a:gd name="T5" fmla="*/ 0 h 11"/>
                      <a:gd name="T6" fmla="*/ 7 w 10"/>
                      <a:gd name="T7" fmla="*/ 0 h 11"/>
                      <a:gd name="T8" fmla="*/ 7 w 10"/>
                      <a:gd name="T9" fmla="*/ 0 h 11"/>
                      <a:gd name="T10" fmla="*/ 7 w 10"/>
                      <a:gd name="T11" fmla="*/ 3 h 11"/>
                      <a:gd name="T12" fmla="*/ 10 w 10"/>
                      <a:gd name="T13" fmla="*/ 3 h 11"/>
                      <a:gd name="T14" fmla="*/ 10 w 10"/>
                      <a:gd name="T15" fmla="*/ 6 h 11"/>
                      <a:gd name="T16" fmla="*/ 10 w 10"/>
                      <a:gd name="T17" fmla="*/ 6 h 11"/>
                      <a:gd name="T18" fmla="*/ 10 w 10"/>
                      <a:gd name="T19" fmla="*/ 6 h 11"/>
                      <a:gd name="T20" fmla="*/ 10 w 10"/>
                      <a:gd name="T21" fmla="*/ 6 h 11"/>
                      <a:gd name="T22" fmla="*/ 7 w 10"/>
                      <a:gd name="T23" fmla="*/ 8 h 11"/>
                      <a:gd name="T24" fmla="*/ 7 w 10"/>
                      <a:gd name="T25" fmla="*/ 8 h 11"/>
                      <a:gd name="T26" fmla="*/ 7 w 10"/>
                      <a:gd name="T27" fmla="*/ 8 h 11"/>
                      <a:gd name="T28" fmla="*/ 7 w 10"/>
                      <a:gd name="T29" fmla="*/ 8 h 11"/>
                      <a:gd name="T30" fmla="*/ 5 w 10"/>
                      <a:gd name="T31" fmla="*/ 11 h 11"/>
                      <a:gd name="T32" fmla="*/ 5 w 10"/>
                      <a:gd name="T33" fmla="*/ 11 h 11"/>
                      <a:gd name="T34" fmla="*/ 5 w 10"/>
                      <a:gd name="T35" fmla="*/ 11 h 11"/>
                      <a:gd name="T36" fmla="*/ 2 w 10"/>
                      <a:gd name="T37" fmla="*/ 11 h 11"/>
                      <a:gd name="T38" fmla="*/ 2 w 10"/>
                      <a:gd name="T39" fmla="*/ 11 h 11"/>
                      <a:gd name="T40" fmla="*/ 0 w 10"/>
                      <a:gd name="T41" fmla="*/ 8 h 11"/>
                      <a:gd name="T42" fmla="*/ 0 w 10"/>
                      <a:gd name="T43" fmla="*/ 8 h 11"/>
                      <a:gd name="T44" fmla="*/ 0 w 10"/>
                      <a:gd name="T45" fmla="*/ 8 h 11"/>
                      <a:gd name="T46" fmla="*/ 0 w 10"/>
                      <a:gd name="T47" fmla="*/ 6 h 11"/>
                      <a:gd name="T48" fmla="*/ 0 w 10"/>
                      <a:gd name="T49" fmla="*/ 6 h 11"/>
                      <a:gd name="T50" fmla="*/ 0 w 10"/>
                      <a:gd name="T51" fmla="*/ 6 h 11"/>
                      <a:gd name="T52" fmla="*/ 0 w 10"/>
                      <a:gd name="T53" fmla="*/ 6 h 11"/>
                      <a:gd name="T54" fmla="*/ 0 w 10"/>
                      <a:gd name="T55" fmla="*/ 3 h 11"/>
                      <a:gd name="T56" fmla="*/ 0 w 10"/>
                      <a:gd name="T57" fmla="*/ 3 h 11"/>
                      <a:gd name="T58" fmla="*/ 0 w 10"/>
                      <a:gd name="T59" fmla="*/ 0 h 11"/>
                      <a:gd name="T60" fmla="*/ 2 w 10"/>
                      <a:gd name="T61" fmla="*/ 0 h 11"/>
                      <a:gd name="T62" fmla="*/ 2 w 10"/>
                      <a:gd name="T63" fmla="*/ 0 h 11"/>
                      <a:gd name="T64" fmla="*/ 2 w 10"/>
                      <a:gd name="T65" fmla="*/ 0 h 11"/>
                      <a:gd name="T66" fmla="*/ 5 w 10"/>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
                      <a:gd name="T103" fmla="*/ 0 h 11"/>
                      <a:gd name="T104" fmla="*/ 10 w 10"/>
                      <a:gd name="T105" fmla="*/ 11 h 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 h="11">
                        <a:moveTo>
                          <a:pt x="5" y="0"/>
                        </a:moveTo>
                        <a:lnTo>
                          <a:pt x="5" y="0"/>
                        </a:lnTo>
                        <a:lnTo>
                          <a:pt x="7" y="0"/>
                        </a:lnTo>
                        <a:lnTo>
                          <a:pt x="7" y="3"/>
                        </a:lnTo>
                        <a:lnTo>
                          <a:pt x="10" y="3"/>
                        </a:lnTo>
                        <a:lnTo>
                          <a:pt x="10" y="6"/>
                        </a:lnTo>
                        <a:lnTo>
                          <a:pt x="7" y="8"/>
                        </a:lnTo>
                        <a:lnTo>
                          <a:pt x="5" y="11"/>
                        </a:lnTo>
                        <a:lnTo>
                          <a:pt x="2" y="11"/>
                        </a:lnTo>
                        <a:lnTo>
                          <a:pt x="0" y="8"/>
                        </a:lnTo>
                        <a:lnTo>
                          <a:pt x="0" y="6"/>
                        </a:lnTo>
                        <a:lnTo>
                          <a:pt x="0" y="3"/>
                        </a:lnTo>
                        <a:lnTo>
                          <a:pt x="0" y="0"/>
                        </a:lnTo>
                        <a:lnTo>
                          <a:pt x="2" y="0"/>
                        </a:lnTo>
                        <a:lnTo>
                          <a:pt x="5"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67" name="Freeform 327">
                    <a:extLst>
                      <a:ext uri="{FF2B5EF4-FFF2-40B4-BE49-F238E27FC236}">
                        <a16:creationId xmlns:a16="http://schemas.microsoft.com/office/drawing/2014/main" id="{31053AA0-BBD1-40A8-9349-5B01AF92D9AF}"/>
                      </a:ext>
                    </a:extLst>
                  </p:cNvPr>
                  <p:cNvSpPr>
                    <a:spLocks noEditPoints="1"/>
                  </p:cNvSpPr>
                  <p:nvPr/>
                </p:nvSpPr>
                <p:spPr bwMode="auto">
                  <a:xfrm>
                    <a:off x="2784" y="1436"/>
                    <a:ext cx="38" cy="63"/>
                  </a:xfrm>
                  <a:custGeom>
                    <a:avLst/>
                    <a:gdLst>
                      <a:gd name="T0" fmla="*/ 0 w 38"/>
                      <a:gd name="T1" fmla="*/ 30 h 63"/>
                      <a:gd name="T2" fmla="*/ 0 w 38"/>
                      <a:gd name="T3" fmla="*/ 20 h 63"/>
                      <a:gd name="T4" fmla="*/ 2 w 38"/>
                      <a:gd name="T5" fmla="*/ 12 h 63"/>
                      <a:gd name="T6" fmla="*/ 5 w 38"/>
                      <a:gd name="T7" fmla="*/ 10 h 63"/>
                      <a:gd name="T8" fmla="*/ 10 w 38"/>
                      <a:gd name="T9" fmla="*/ 2 h 63"/>
                      <a:gd name="T10" fmla="*/ 10 w 38"/>
                      <a:gd name="T11" fmla="*/ 2 h 63"/>
                      <a:gd name="T12" fmla="*/ 15 w 38"/>
                      <a:gd name="T13" fmla="*/ 0 h 63"/>
                      <a:gd name="T14" fmla="*/ 18 w 38"/>
                      <a:gd name="T15" fmla="*/ 0 h 63"/>
                      <a:gd name="T16" fmla="*/ 23 w 38"/>
                      <a:gd name="T17" fmla="*/ 0 h 63"/>
                      <a:gd name="T18" fmla="*/ 30 w 38"/>
                      <a:gd name="T19" fmla="*/ 5 h 63"/>
                      <a:gd name="T20" fmla="*/ 33 w 38"/>
                      <a:gd name="T21" fmla="*/ 7 h 63"/>
                      <a:gd name="T22" fmla="*/ 38 w 38"/>
                      <a:gd name="T23" fmla="*/ 20 h 63"/>
                      <a:gd name="T24" fmla="*/ 38 w 38"/>
                      <a:gd name="T25" fmla="*/ 30 h 63"/>
                      <a:gd name="T26" fmla="*/ 38 w 38"/>
                      <a:gd name="T27" fmla="*/ 35 h 63"/>
                      <a:gd name="T28" fmla="*/ 35 w 38"/>
                      <a:gd name="T29" fmla="*/ 47 h 63"/>
                      <a:gd name="T30" fmla="*/ 35 w 38"/>
                      <a:gd name="T31" fmla="*/ 50 h 63"/>
                      <a:gd name="T32" fmla="*/ 30 w 38"/>
                      <a:gd name="T33" fmla="*/ 55 h 63"/>
                      <a:gd name="T34" fmla="*/ 28 w 38"/>
                      <a:gd name="T35" fmla="*/ 58 h 63"/>
                      <a:gd name="T36" fmla="*/ 25 w 38"/>
                      <a:gd name="T37" fmla="*/ 60 h 63"/>
                      <a:gd name="T38" fmla="*/ 20 w 38"/>
                      <a:gd name="T39" fmla="*/ 63 h 63"/>
                      <a:gd name="T40" fmla="*/ 18 w 38"/>
                      <a:gd name="T41" fmla="*/ 63 h 63"/>
                      <a:gd name="T42" fmla="*/ 12 w 38"/>
                      <a:gd name="T43" fmla="*/ 60 h 63"/>
                      <a:gd name="T44" fmla="*/ 7 w 38"/>
                      <a:gd name="T45" fmla="*/ 58 h 63"/>
                      <a:gd name="T46" fmla="*/ 5 w 38"/>
                      <a:gd name="T47" fmla="*/ 52 h 63"/>
                      <a:gd name="T48" fmla="*/ 2 w 38"/>
                      <a:gd name="T49" fmla="*/ 47 h 63"/>
                      <a:gd name="T50" fmla="*/ 0 w 38"/>
                      <a:gd name="T51" fmla="*/ 32 h 63"/>
                      <a:gd name="T52" fmla="*/ 7 w 38"/>
                      <a:gd name="T53" fmla="*/ 32 h 63"/>
                      <a:gd name="T54" fmla="*/ 7 w 38"/>
                      <a:gd name="T55" fmla="*/ 37 h 63"/>
                      <a:gd name="T56" fmla="*/ 10 w 38"/>
                      <a:gd name="T57" fmla="*/ 52 h 63"/>
                      <a:gd name="T58" fmla="*/ 12 w 38"/>
                      <a:gd name="T59" fmla="*/ 55 h 63"/>
                      <a:gd name="T60" fmla="*/ 15 w 38"/>
                      <a:gd name="T61" fmla="*/ 58 h 63"/>
                      <a:gd name="T62" fmla="*/ 18 w 38"/>
                      <a:gd name="T63" fmla="*/ 60 h 63"/>
                      <a:gd name="T64" fmla="*/ 20 w 38"/>
                      <a:gd name="T65" fmla="*/ 60 h 63"/>
                      <a:gd name="T66" fmla="*/ 23 w 38"/>
                      <a:gd name="T67" fmla="*/ 58 h 63"/>
                      <a:gd name="T68" fmla="*/ 25 w 38"/>
                      <a:gd name="T69" fmla="*/ 58 h 63"/>
                      <a:gd name="T70" fmla="*/ 25 w 38"/>
                      <a:gd name="T71" fmla="*/ 55 h 63"/>
                      <a:gd name="T72" fmla="*/ 28 w 38"/>
                      <a:gd name="T73" fmla="*/ 50 h 63"/>
                      <a:gd name="T74" fmla="*/ 28 w 38"/>
                      <a:gd name="T75" fmla="*/ 45 h 63"/>
                      <a:gd name="T76" fmla="*/ 30 w 38"/>
                      <a:gd name="T77" fmla="*/ 30 h 63"/>
                      <a:gd name="T78" fmla="*/ 30 w 38"/>
                      <a:gd name="T79" fmla="*/ 27 h 63"/>
                      <a:gd name="T80" fmla="*/ 28 w 38"/>
                      <a:gd name="T81" fmla="*/ 17 h 63"/>
                      <a:gd name="T82" fmla="*/ 28 w 38"/>
                      <a:gd name="T83" fmla="*/ 10 h 63"/>
                      <a:gd name="T84" fmla="*/ 25 w 38"/>
                      <a:gd name="T85" fmla="*/ 7 h 63"/>
                      <a:gd name="T86" fmla="*/ 23 w 38"/>
                      <a:gd name="T87" fmla="*/ 5 h 63"/>
                      <a:gd name="T88" fmla="*/ 23 w 38"/>
                      <a:gd name="T89" fmla="*/ 2 h 63"/>
                      <a:gd name="T90" fmla="*/ 20 w 38"/>
                      <a:gd name="T91" fmla="*/ 2 h 63"/>
                      <a:gd name="T92" fmla="*/ 18 w 38"/>
                      <a:gd name="T93" fmla="*/ 2 h 63"/>
                      <a:gd name="T94" fmla="*/ 15 w 38"/>
                      <a:gd name="T95" fmla="*/ 5 h 63"/>
                      <a:gd name="T96" fmla="*/ 12 w 38"/>
                      <a:gd name="T97" fmla="*/ 5 h 63"/>
                      <a:gd name="T98" fmla="*/ 10 w 38"/>
                      <a:gd name="T99" fmla="*/ 10 h 63"/>
                      <a:gd name="T100" fmla="*/ 10 w 38"/>
                      <a:gd name="T101" fmla="*/ 17 h 63"/>
                      <a:gd name="T102" fmla="*/ 7 w 38"/>
                      <a:gd name="T103" fmla="*/ 20 h 63"/>
                      <a:gd name="T104" fmla="*/ 7 w 38"/>
                      <a:gd name="T105" fmla="*/ 30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8"/>
                      <a:gd name="T160" fmla="*/ 0 h 63"/>
                      <a:gd name="T161" fmla="*/ 38 w 38"/>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8" h="63">
                        <a:moveTo>
                          <a:pt x="0" y="30"/>
                        </a:moveTo>
                        <a:lnTo>
                          <a:pt x="0" y="30"/>
                        </a:lnTo>
                        <a:lnTo>
                          <a:pt x="0" y="27"/>
                        </a:lnTo>
                        <a:lnTo>
                          <a:pt x="0" y="20"/>
                        </a:lnTo>
                        <a:lnTo>
                          <a:pt x="2" y="15"/>
                        </a:lnTo>
                        <a:lnTo>
                          <a:pt x="2" y="12"/>
                        </a:lnTo>
                        <a:lnTo>
                          <a:pt x="5" y="10"/>
                        </a:lnTo>
                        <a:lnTo>
                          <a:pt x="7" y="7"/>
                        </a:lnTo>
                        <a:lnTo>
                          <a:pt x="10" y="2"/>
                        </a:lnTo>
                        <a:lnTo>
                          <a:pt x="12" y="0"/>
                        </a:lnTo>
                        <a:lnTo>
                          <a:pt x="15" y="0"/>
                        </a:lnTo>
                        <a:lnTo>
                          <a:pt x="18" y="0"/>
                        </a:lnTo>
                        <a:lnTo>
                          <a:pt x="20" y="0"/>
                        </a:lnTo>
                        <a:lnTo>
                          <a:pt x="23" y="0"/>
                        </a:lnTo>
                        <a:lnTo>
                          <a:pt x="25" y="2"/>
                        </a:lnTo>
                        <a:lnTo>
                          <a:pt x="30" y="5"/>
                        </a:lnTo>
                        <a:lnTo>
                          <a:pt x="33" y="7"/>
                        </a:lnTo>
                        <a:lnTo>
                          <a:pt x="35" y="12"/>
                        </a:lnTo>
                        <a:lnTo>
                          <a:pt x="38" y="20"/>
                        </a:lnTo>
                        <a:lnTo>
                          <a:pt x="38" y="27"/>
                        </a:lnTo>
                        <a:lnTo>
                          <a:pt x="38" y="30"/>
                        </a:lnTo>
                        <a:lnTo>
                          <a:pt x="38" y="32"/>
                        </a:lnTo>
                        <a:lnTo>
                          <a:pt x="38" y="35"/>
                        </a:lnTo>
                        <a:lnTo>
                          <a:pt x="38" y="42"/>
                        </a:lnTo>
                        <a:lnTo>
                          <a:pt x="35" y="47"/>
                        </a:lnTo>
                        <a:lnTo>
                          <a:pt x="35" y="50"/>
                        </a:lnTo>
                        <a:lnTo>
                          <a:pt x="33" y="52"/>
                        </a:lnTo>
                        <a:lnTo>
                          <a:pt x="30" y="55"/>
                        </a:lnTo>
                        <a:lnTo>
                          <a:pt x="28" y="58"/>
                        </a:lnTo>
                        <a:lnTo>
                          <a:pt x="28" y="60"/>
                        </a:lnTo>
                        <a:lnTo>
                          <a:pt x="25" y="60"/>
                        </a:lnTo>
                        <a:lnTo>
                          <a:pt x="23" y="63"/>
                        </a:lnTo>
                        <a:lnTo>
                          <a:pt x="20" y="63"/>
                        </a:lnTo>
                        <a:lnTo>
                          <a:pt x="18" y="63"/>
                        </a:lnTo>
                        <a:lnTo>
                          <a:pt x="15" y="63"/>
                        </a:lnTo>
                        <a:lnTo>
                          <a:pt x="12" y="60"/>
                        </a:lnTo>
                        <a:lnTo>
                          <a:pt x="10" y="58"/>
                        </a:lnTo>
                        <a:lnTo>
                          <a:pt x="7" y="58"/>
                        </a:lnTo>
                        <a:lnTo>
                          <a:pt x="5" y="55"/>
                        </a:lnTo>
                        <a:lnTo>
                          <a:pt x="5" y="52"/>
                        </a:lnTo>
                        <a:lnTo>
                          <a:pt x="2" y="50"/>
                        </a:lnTo>
                        <a:lnTo>
                          <a:pt x="2" y="47"/>
                        </a:lnTo>
                        <a:lnTo>
                          <a:pt x="0" y="40"/>
                        </a:lnTo>
                        <a:lnTo>
                          <a:pt x="0" y="32"/>
                        </a:lnTo>
                        <a:lnTo>
                          <a:pt x="0" y="30"/>
                        </a:lnTo>
                        <a:close/>
                        <a:moveTo>
                          <a:pt x="7" y="32"/>
                        </a:moveTo>
                        <a:lnTo>
                          <a:pt x="7" y="35"/>
                        </a:lnTo>
                        <a:lnTo>
                          <a:pt x="7" y="37"/>
                        </a:lnTo>
                        <a:lnTo>
                          <a:pt x="10" y="45"/>
                        </a:lnTo>
                        <a:lnTo>
                          <a:pt x="10" y="52"/>
                        </a:lnTo>
                        <a:lnTo>
                          <a:pt x="12" y="55"/>
                        </a:lnTo>
                        <a:lnTo>
                          <a:pt x="15" y="58"/>
                        </a:lnTo>
                        <a:lnTo>
                          <a:pt x="18" y="60"/>
                        </a:lnTo>
                        <a:lnTo>
                          <a:pt x="20" y="60"/>
                        </a:lnTo>
                        <a:lnTo>
                          <a:pt x="23" y="58"/>
                        </a:lnTo>
                        <a:lnTo>
                          <a:pt x="25" y="58"/>
                        </a:lnTo>
                        <a:lnTo>
                          <a:pt x="25" y="55"/>
                        </a:lnTo>
                        <a:lnTo>
                          <a:pt x="28" y="50"/>
                        </a:lnTo>
                        <a:lnTo>
                          <a:pt x="28" y="45"/>
                        </a:lnTo>
                        <a:lnTo>
                          <a:pt x="30" y="40"/>
                        </a:lnTo>
                        <a:lnTo>
                          <a:pt x="30" y="30"/>
                        </a:lnTo>
                        <a:lnTo>
                          <a:pt x="30" y="27"/>
                        </a:lnTo>
                        <a:lnTo>
                          <a:pt x="30" y="22"/>
                        </a:lnTo>
                        <a:lnTo>
                          <a:pt x="28" y="17"/>
                        </a:lnTo>
                        <a:lnTo>
                          <a:pt x="28" y="12"/>
                        </a:lnTo>
                        <a:lnTo>
                          <a:pt x="28" y="10"/>
                        </a:lnTo>
                        <a:lnTo>
                          <a:pt x="25" y="7"/>
                        </a:lnTo>
                        <a:lnTo>
                          <a:pt x="23" y="5"/>
                        </a:lnTo>
                        <a:lnTo>
                          <a:pt x="23" y="2"/>
                        </a:lnTo>
                        <a:lnTo>
                          <a:pt x="20" y="2"/>
                        </a:lnTo>
                        <a:lnTo>
                          <a:pt x="18" y="2"/>
                        </a:lnTo>
                        <a:lnTo>
                          <a:pt x="15" y="2"/>
                        </a:lnTo>
                        <a:lnTo>
                          <a:pt x="15" y="5"/>
                        </a:lnTo>
                        <a:lnTo>
                          <a:pt x="12" y="5"/>
                        </a:lnTo>
                        <a:lnTo>
                          <a:pt x="12" y="7"/>
                        </a:lnTo>
                        <a:lnTo>
                          <a:pt x="10" y="10"/>
                        </a:lnTo>
                        <a:lnTo>
                          <a:pt x="10" y="15"/>
                        </a:lnTo>
                        <a:lnTo>
                          <a:pt x="10" y="17"/>
                        </a:lnTo>
                        <a:lnTo>
                          <a:pt x="7" y="17"/>
                        </a:lnTo>
                        <a:lnTo>
                          <a:pt x="7" y="20"/>
                        </a:lnTo>
                        <a:lnTo>
                          <a:pt x="7" y="25"/>
                        </a:lnTo>
                        <a:lnTo>
                          <a:pt x="7" y="30"/>
                        </a:lnTo>
                        <a:lnTo>
                          <a:pt x="7"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68" name="Freeform 328">
                    <a:extLst>
                      <a:ext uri="{FF2B5EF4-FFF2-40B4-BE49-F238E27FC236}">
                        <a16:creationId xmlns:a16="http://schemas.microsoft.com/office/drawing/2014/main" id="{C8E92089-9635-4D50-A3E1-F20DF59ADC18}"/>
                      </a:ext>
                    </a:extLst>
                  </p:cNvPr>
                  <p:cNvSpPr>
                    <a:spLocks/>
                  </p:cNvSpPr>
                  <p:nvPr/>
                </p:nvSpPr>
                <p:spPr bwMode="auto">
                  <a:xfrm>
                    <a:off x="2784" y="1436"/>
                    <a:ext cx="38" cy="63"/>
                  </a:xfrm>
                  <a:custGeom>
                    <a:avLst/>
                    <a:gdLst>
                      <a:gd name="T0" fmla="*/ 0 w 38"/>
                      <a:gd name="T1" fmla="*/ 30 h 63"/>
                      <a:gd name="T2" fmla="*/ 0 w 38"/>
                      <a:gd name="T3" fmla="*/ 30 h 63"/>
                      <a:gd name="T4" fmla="*/ 0 w 38"/>
                      <a:gd name="T5" fmla="*/ 27 h 63"/>
                      <a:gd name="T6" fmla="*/ 0 w 38"/>
                      <a:gd name="T7" fmla="*/ 20 h 63"/>
                      <a:gd name="T8" fmla="*/ 2 w 38"/>
                      <a:gd name="T9" fmla="*/ 15 h 63"/>
                      <a:gd name="T10" fmla="*/ 2 w 38"/>
                      <a:gd name="T11" fmla="*/ 12 h 63"/>
                      <a:gd name="T12" fmla="*/ 2 w 38"/>
                      <a:gd name="T13" fmla="*/ 12 h 63"/>
                      <a:gd name="T14" fmla="*/ 5 w 38"/>
                      <a:gd name="T15" fmla="*/ 10 h 63"/>
                      <a:gd name="T16" fmla="*/ 7 w 38"/>
                      <a:gd name="T17" fmla="*/ 7 h 63"/>
                      <a:gd name="T18" fmla="*/ 10 w 38"/>
                      <a:gd name="T19" fmla="*/ 2 h 63"/>
                      <a:gd name="T20" fmla="*/ 10 w 38"/>
                      <a:gd name="T21" fmla="*/ 2 h 63"/>
                      <a:gd name="T22" fmla="*/ 10 w 38"/>
                      <a:gd name="T23" fmla="*/ 2 h 63"/>
                      <a:gd name="T24" fmla="*/ 12 w 38"/>
                      <a:gd name="T25" fmla="*/ 0 h 63"/>
                      <a:gd name="T26" fmla="*/ 15 w 38"/>
                      <a:gd name="T27" fmla="*/ 0 h 63"/>
                      <a:gd name="T28" fmla="*/ 18 w 38"/>
                      <a:gd name="T29" fmla="*/ 0 h 63"/>
                      <a:gd name="T30" fmla="*/ 18 w 38"/>
                      <a:gd name="T31" fmla="*/ 0 h 63"/>
                      <a:gd name="T32" fmla="*/ 20 w 38"/>
                      <a:gd name="T33" fmla="*/ 0 h 63"/>
                      <a:gd name="T34" fmla="*/ 23 w 38"/>
                      <a:gd name="T35" fmla="*/ 0 h 63"/>
                      <a:gd name="T36" fmla="*/ 25 w 38"/>
                      <a:gd name="T37" fmla="*/ 2 h 63"/>
                      <a:gd name="T38" fmla="*/ 30 w 38"/>
                      <a:gd name="T39" fmla="*/ 5 h 63"/>
                      <a:gd name="T40" fmla="*/ 33 w 38"/>
                      <a:gd name="T41" fmla="*/ 7 h 63"/>
                      <a:gd name="T42" fmla="*/ 33 w 38"/>
                      <a:gd name="T43" fmla="*/ 7 h 63"/>
                      <a:gd name="T44" fmla="*/ 35 w 38"/>
                      <a:gd name="T45" fmla="*/ 12 h 63"/>
                      <a:gd name="T46" fmla="*/ 38 w 38"/>
                      <a:gd name="T47" fmla="*/ 20 h 63"/>
                      <a:gd name="T48" fmla="*/ 38 w 38"/>
                      <a:gd name="T49" fmla="*/ 27 h 63"/>
                      <a:gd name="T50" fmla="*/ 38 w 38"/>
                      <a:gd name="T51" fmla="*/ 30 h 63"/>
                      <a:gd name="T52" fmla="*/ 38 w 38"/>
                      <a:gd name="T53" fmla="*/ 32 h 63"/>
                      <a:gd name="T54" fmla="*/ 38 w 38"/>
                      <a:gd name="T55" fmla="*/ 35 h 63"/>
                      <a:gd name="T56" fmla="*/ 38 w 38"/>
                      <a:gd name="T57" fmla="*/ 42 h 63"/>
                      <a:gd name="T58" fmla="*/ 35 w 38"/>
                      <a:gd name="T59" fmla="*/ 47 h 63"/>
                      <a:gd name="T60" fmla="*/ 35 w 38"/>
                      <a:gd name="T61" fmla="*/ 47 h 63"/>
                      <a:gd name="T62" fmla="*/ 35 w 38"/>
                      <a:gd name="T63" fmla="*/ 50 h 63"/>
                      <a:gd name="T64" fmla="*/ 33 w 38"/>
                      <a:gd name="T65" fmla="*/ 52 h 63"/>
                      <a:gd name="T66" fmla="*/ 30 w 38"/>
                      <a:gd name="T67" fmla="*/ 55 h 63"/>
                      <a:gd name="T68" fmla="*/ 28 w 38"/>
                      <a:gd name="T69" fmla="*/ 58 h 63"/>
                      <a:gd name="T70" fmla="*/ 28 w 38"/>
                      <a:gd name="T71" fmla="*/ 58 h 63"/>
                      <a:gd name="T72" fmla="*/ 28 w 38"/>
                      <a:gd name="T73" fmla="*/ 60 h 63"/>
                      <a:gd name="T74" fmla="*/ 25 w 38"/>
                      <a:gd name="T75" fmla="*/ 60 h 63"/>
                      <a:gd name="T76" fmla="*/ 23 w 38"/>
                      <a:gd name="T77" fmla="*/ 63 h 63"/>
                      <a:gd name="T78" fmla="*/ 20 w 38"/>
                      <a:gd name="T79" fmla="*/ 63 h 63"/>
                      <a:gd name="T80" fmla="*/ 18 w 38"/>
                      <a:gd name="T81" fmla="*/ 63 h 63"/>
                      <a:gd name="T82" fmla="*/ 18 w 38"/>
                      <a:gd name="T83" fmla="*/ 63 h 63"/>
                      <a:gd name="T84" fmla="*/ 15 w 38"/>
                      <a:gd name="T85" fmla="*/ 63 h 63"/>
                      <a:gd name="T86" fmla="*/ 12 w 38"/>
                      <a:gd name="T87" fmla="*/ 60 h 63"/>
                      <a:gd name="T88" fmla="*/ 10 w 38"/>
                      <a:gd name="T89" fmla="*/ 58 h 63"/>
                      <a:gd name="T90" fmla="*/ 7 w 38"/>
                      <a:gd name="T91" fmla="*/ 58 h 63"/>
                      <a:gd name="T92" fmla="*/ 5 w 38"/>
                      <a:gd name="T93" fmla="*/ 55 h 63"/>
                      <a:gd name="T94" fmla="*/ 5 w 38"/>
                      <a:gd name="T95" fmla="*/ 52 h 63"/>
                      <a:gd name="T96" fmla="*/ 2 w 38"/>
                      <a:gd name="T97" fmla="*/ 50 h 63"/>
                      <a:gd name="T98" fmla="*/ 2 w 38"/>
                      <a:gd name="T99" fmla="*/ 47 h 63"/>
                      <a:gd name="T100" fmla="*/ 0 w 38"/>
                      <a:gd name="T101" fmla="*/ 40 h 63"/>
                      <a:gd name="T102" fmla="*/ 0 w 38"/>
                      <a:gd name="T103" fmla="*/ 32 h 63"/>
                      <a:gd name="T104" fmla="*/ 0 w 38"/>
                      <a:gd name="T105" fmla="*/ 30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8"/>
                      <a:gd name="T160" fmla="*/ 0 h 63"/>
                      <a:gd name="T161" fmla="*/ 38 w 38"/>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8" h="63">
                        <a:moveTo>
                          <a:pt x="0" y="30"/>
                        </a:moveTo>
                        <a:lnTo>
                          <a:pt x="0" y="30"/>
                        </a:lnTo>
                        <a:lnTo>
                          <a:pt x="0" y="27"/>
                        </a:lnTo>
                        <a:lnTo>
                          <a:pt x="0" y="20"/>
                        </a:lnTo>
                        <a:lnTo>
                          <a:pt x="2" y="15"/>
                        </a:lnTo>
                        <a:lnTo>
                          <a:pt x="2" y="12"/>
                        </a:lnTo>
                        <a:lnTo>
                          <a:pt x="5" y="10"/>
                        </a:lnTo>
                        <a:lnTo>
                          <a:pt x="7" y="7"/>
                        </a:lnTo>
                        <a:lnTo>
                          <a:pt x="10" y="2"/>
                        </a:lnTo>
                        <a:lnTo>
                          <a:pt x="12" y="0"/>
                        </a:lnTo>
                        <a:lnTo>
                          <a:pt x="15" y="0"/>
                        </a:lnTo>
                        <a:lnTo>
                          <a:pt x="18" y="0"/>
                        </a:lnTo>
                        <a:lnTo>
                          <a:pt x="20" y="0"/>
                        </a:lnTo>
                        <a:lnTo>
                          <a:pt x="23" y="0"/>
                        </a:lnTo>
                        <a:lnTo>
                          <a:pt x="25" y="2"/>
                        </a:lnTo>
                        <a:lnTo>
                          <a:pt x="30" y="5"/>
                        </a:lnTo>
                        <a:lnTo>
                          <a:pt x="33" y="7"/>
                        </a:lnTo>
                        <a:lnTo>
                          <a:pt x="35" y="12"/>
                        </a:lnTo>
                        <a:lnTo>
                          <a:pt x="38" y="20"/>
                        </a:lnTo>
                        <a:lnTo>
                          <a:pt x="38" y="27"/>
                        </a:lnTo>
                        <a:lnTo>
                          <a:pt x="38" y="30"/>
                        </a:lnTo>
                        <a:lnTo>
                          <a:pt x="38" y="32"/>
                        </a:lnTo>
                        <a:lnTo>
                          <a:pt x="38" y="35"/>
                        </a:lnTo>
                        <a:lnTo>
                          <a:pt x="38" y="42"/>
                        </a:lnTo>
                        <a:lnTo>
                          <a:pt x="35" y="47"/>
                        </a:lnTo>
                        <a:lnTo>
                          <a:pt x="35" y="50"/>
                        </a:lnTo>
                        <a:lnTo>
                          <a:pt x="33" y="52"/>
                        </a:lnTo>
                        <a:lnTo>
                          <a:pt x="30" y="55"/>
                        </a:lnTo>
                        <a:lnTo>
                          <a:pt x="28" y="58"/>
                        </a:lnTo>
                        <a:lnTo>
                          <a:pt x="28" y="60"/>
                        </a:lnTo>
                        <a:lnTo>
                          <a:pt x="25" y="60"/>
                        </a:lnTo>
                        <a:lnTo>
                          <a:pt x="23" y="63"/>
                        </a:lnTo>
                        <a:lnTo>
                          <a:pt x="20" y="63"/>
                        </a:lnTo>
                        <a:lnTo>
                          <a:pt x="18" y="63"/>
                        </a:lnTo>
                        <a:lnTo>
                          <a:pt x="15" y="63"/>
                        </a:lnTo>
                        <a:lnTo>
                          <a:pt x="12" y="60"/>
                        </a:lnTo>
                        <a:lnTo>
                          <a:pt x="10" y="58"/>
                        </a:lnTo>
                        <a:lnTo>
                          <a:pt x="7" y="58"/>
                        </a:lnTo>
                        <a:lnTo>
                          <a:pt x="5" y="55"/>
                        </a:lnTo>
                        <a:lnTo>
                          <a:pt x="5" y="52"/>
                        </a:lnTo>
                        <a:lnTo>
                          <a:pt x="2" y="50"/>
                        </a:lnTo>
                        <a:lnTo>
                          <a:pt x="2" y="47"/>
                        </a:lnTo>
                        <a:lnTo>
                          <a:pt x="0" y="40"/>
                        </a:lnTo>
                        <a:lnTo>
                          <a:pt x="0" y="32"/>
                        </a:lnTo>
                        <a:lnTo>
                          <a:pt x="0" y="3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69" name="Freeform 329">
                    <a:extLst>
                      <a:ext uri="{FF2B5EF4-FFF2-40B4-BE49-F238E27FC236}">
                        <a16:creationId xmlns:a16="http://schemas.microsoft.com/office/drawing/2014/main" id="{6C88E669-E409-4C8C-A810-25EB0F5738B3}"/>
                      </a:ext>
                    </a:extLst>
                  </p:cNvPr>
                  <p:cNvSpPr>
                    <a:spLocks/>
                  </p:cNvSpPr>
                  <p:nvPr/>
                </p:nvSpPr>
                <p:spPr bwMode="auto">
                  <a:xfrm>
                    <a:off x="2791" y="1438"/>
                    <a:ext cx="23" cy="58"/>
                  </a:xfrm>
                  <a:custGeom>
                    <a:avLst/>
                    <a:gdLst>
                      <a:gd name="T0" fmla="*/ 0 w 23"/>
                      <a:gd name="T1" fmla="*/ 30 h 58"/>
                      <a:gd name="T2" fmla="*/ 0 w 23"/>
                      <a:gd name="T3" fmla="*/ 33 h 58"/>
                      <a:gd name="T4" fmla="*/ 0 w 23"/>
                      <a:gd name="T5" fmla="*/ 35 h 58"/>
                      <a:gd name="T6" fmla="*/ 3 w 23"/>
                      <a:gd name="T7" fmla="*/ 43 h 58"/>
                      <a:gd name="T8" fmla="*/ 3 w 23"/>
                      <a:gd name="T9" fmla="*/ 50 h 58"/>
                      <a:gd name="T10" fmla="*/ 3 w 23"/>
                      <a:gd name="T11" fmla="*/ 50 h 58"/>
                      <a:gd name="T12" fmla="*/ 5 w 23"/>
                      <a:gd name="T13" fmla="*/ 53 h 58"/>
                      <a:gd name="T14" fmla="*/ 5 w 23"/>
                      <a:gd name="T15" fmla="*/ 53 h 58"/>
                      <a:gd name="T16" fmla="*/ 8 w 23"/>
                      <a:gd name="T17" fmla="*/ 56 h 58"/>
                      <a:gd name="T18" fmla="*/ 11 w 23"/>
                      <a:gd name="T19" fmla="*/ 58 h 58"/>
                      <a:gd name="T20" fmla="*/ 11 w 23"/>
                      <a:gd name="T21" fmla="*/ 58 h 58"/>
                      <a:gd name="T22" fmla="*/ 13 w 23"/>
                      <a:gd name="T23" fmla="*/ 58 h 58"/>
                      <a:gd name="T24" fmla="*/ 13 w 23"/>
                      <a:gd name="T25" fmla="*/ 58 h 58"/>
                      <a:gd name="T26" fmla="*/ 13 w 23"/>
                      <a:gd name="T27" fmla="*/ 56 h 58"/>
                      <a:gd name="T28" fmla="*/ 16 w 23"/>
                      <a:gd name="T29" fmla="*/ 56 h 58"/>
                      <a:gd name="T30" fmla="*/ 16 w 23"/>
                      <a:gd name="T31" fmla="*/ 56 h 58"/>
                      <a:gd name="T32" fmla="*/ 16 w 23"/>
                      <a:gd name="T33" fmla="*/ 56 h 58"/>
                      <a:gd name="T34" fmla="*/ 18 w 23"/>
                      <a:gd name="T35" fmla="*/ 53 h 58"/>
                      <a:gd name="T36" fmla="*/ 18 w 23"/>
                      <a:gd name="T37" fmla="*/ 53 h 58"/>
                      <a:gd name="T38" fmla="*/ 21 w 23"/>
                      <a:gd name="T39" fmla="*/ 48 h 58"/>
                      <a:gd name="T40" fmla="*/ 21 w 23"/>
                      <a:gd name="T41" fmla="*/ 48 h 58"/>
                      <a:gd name="T42" fmla="*/ 21 w 23"/>
                      <a:gd name="T43" fmla="*/ 48 h 58"/>
                      <a:gd name="T44" fmla="*/ 21 w 23"/>
                      <a:gd name="T45" fmla="*/ 43 h 58"/>
                      <a:gd name="T46" fmla="*/ 21 w 23"/>
                      <a:gd name="T47" fmla="*/ 38 h 58"/>
                      <a:gd name="T48" fmla="*/ 23 w 23"/>
                      <a:gd name="T49" fmla="*/ 28 h 58"/>
                      <a:gd name="T50" fmla="*/ 23 w 23"/>
                      <a:gd name="T51" fmla="*/ 25 h 58"/>
                      <a:gd name="T52" fmla="*/ 23 w 23"/>
                      <a:gd name="T53" fmla="*/ 25 h 58"/>
                      <a:gd name="T54" fmla="*/ 23 w 23"/>
                      <a:gd name="T55" fmla="*/ 20 h 58"/>
                      <a:gd name="T56" fmla="*/ 21 w 23"/>
                      <a:gd name="T57" fmla="*/ 15 h 58"/>
                      <a:gd name="T58" fmla="*/ 21 w 23"/>
                      <a:gd name="T59" fmla="*/ 10 h 58"/>
                      <a:gd name="T60" fmla="*/ 21 w 23"/>
                      <a:gd name="T61" fmla="*/ 8 h 58"/>
                      <a:gd name="T62" fmla="*/ 21 w 23"/>
                      <a:gd name="T63" fmla="*/ 8 h 58"/>
                      <a:gd name="T64" fmla="*/ 18 w 23"/>
                      <a:gd name="T65" fmla="*/ 5 h 58"/>
                      <a:gd name="T66" fmla="*/ 18 w 23"/>
                      <a:gd name="T67" fmla="*/ 3 h 58"/>
                      <a:gd name="T68" fmla="*/ 16 w 23"/>
                      <a:gd name="T69" fmla="*/ 3 h 58"/>
                      <a:gd name="T70" fmla="*/ 16 w 23"/>
                      <a:gd name="T71" fmla="*/ 0 h 58"/>
                      <a:gd name="T72" fmla="*/ 16 w 23"/>
                      <a:gd name="T73" fmla="*/ 0 h 58"/>
                      <a:gd name="T74" fmla="*/ 13 w 23"/>
                      <a:gd name="T75" fmla="*/ 0 h 58"/>
                      <a:gd name="T76" fmla="*/ 13 w 23"/>
                      <a:gd name="T77" fmla="*/ 0 h 58"/>
                      <a:gd name="T78" fmla="*/ 11 w 23"/>
                      <a:gd name="T79" fmla="*/ 0 h 58"/>
                      <a:gd name="T80" fmla="*/ 11 w 23"/>
                      <a:gd name="T81" fmla="*/ 0 h 58"/>
                      <a:gd name="T82" fmla="*/ 8 w 23"/>
                      <a:gd name="T83" fmla="*/ 0 h 58"/>
                      <a:gd name="T84" fmla="*/ 8 w 23"/>
                      <a:gd name="T85" fmla="*/ 0 h 58"/>
                      <a:gd name="T86" fmla="*/ 5 w 23"/>
                      <a:gd name="T87" fmla="*/ 3 h 58"/>
                      <a:gd name="T88" fmla="*/ 5 w 23"/>
                      <a:gd name="T89" fmla="*/ 3 h 58"/>
                      <a:gd name="T90" fmla="*/ 5 w 23"/>
                      <a:gd name="T91" fmla="*/ 5 h 58"/>
                      <a:gd name="T92" fmla="*/ 3 w 23"/>
                      <a:gd name="T93" fmla="*/ 8 h 58"/>
                      <a:gd name="T94" fmla="*/ 3 w 23"/>
                      <a:gd name="T95" fmla="*/ 13 h 58"/>
                      <a:gd name="T96" fmla="*/ 3 w 23"/>
                      <a:gd name="T97" fmla="*/ 13 h 58"/>
                      <a:gd name="T98" fmla="*/ 0 w 23"/>
                      <a:gd name="T99" fmla="*/ 15 h 58"/>
                      <a:gd name="T100" fmla="*/ 0 w 23"/>
                      <a:gd name="T101" fmla="*/ 18 h 58"/>
                      <a:gd name="T102" fmla="*/ 0 w 23"/>
                      <a:gd name="T103" fmla="*/ 23 h 58"/>
                      <a:gd name="T104" fmla="*/ 0 w 23"/>
                      <a:gd name="T105" fmla="*/ 28 h 58"/>
                      <a:gd name="T106" fmla="*/ 0 w 23"/>
                      <a:gd name="T107" fmla="*/ 30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
                      <a:gd name="T163" fmla="*/ 0 h 58"/>
                      <a:gd name="T164" fmla="*/ 23 w 23"/>
                      <a:gd name="T165" fmla="*/ 58 h 5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 h="58">
                        <a:moveTo>
                          <a:pt x="0" y="30"/>
                        </a:moveTo>
                        <a:lnTo>
                          <a:pt x="0" y="33"/>
                        </a:lnTo>
                        <a:lnTo>
                          <a:pt x="0" y="35"/>
                        </a:lnTo>
                        <a:lnTo>
                          <a:pt x="3" y="43"/>
                        </a:lnTo>
                        <a:lnTo>
                          <a:pt x="3" y="50"/>
                        </a:lnTo>
                        <a:lnTo>
                          <a:pt x="5" y="53"/>
                        </a:lnTo>
                        <a:lnTo>
                          <a:pt x="8" y="56"/>
                        </a:lnTo>
                        <a:lnTo>
                          <a:pt x="11" y="58"/>
                        </a:lnTo>
                        <a:lnTo>
                          <a:pt x="13" y="58"/>
                        </a:lnTo>
                        <a:lnTo>
                          <a:pt x="13" y="56"/>
                        </a:lnTo>
                        <a:lnTo>
                          <a:pt x="16" y="56"/>
                        </a:lnTo>
                        <a:lnTo>
                          <a:pt x="18" y="53"/>
                        </a:lnTo>
                        <a:lnTo>
                          <a:pt x="21" y="48"/>
                        </a:lnTo>
                        <a:lnTo>
                          <a:pt x="21" y="43"/>
                        </a:lnTo>
                        <a:lnTo>
                          <a:pt x="21" y="38"/>
                        </a:lnTo>
                        <a:lnTo>
                          <a:pt x="23" y="28"/>
                        </a:lnTo>
                        <a:lnTo>
                          <a:pt x="23" y="25"/>
                        </a:lnTo>
                        <a:lnTo>
                          <a:pt x="23" y="20"/>
                        </a:lnTo>
                        <a:lnTo>
                          <a:pt x="21" y="15"/>
                        </a:lnTo>
                        <a:lnTo>
                          <a:pt x="21" y="10"/>
                        </a:lnTo>
                        <a:lnTo>
                          <a:pt x="21" y="8"/>
                        </a:lnTo>
                        <a:lnTo>
                          <a:pt x="18" y="5"/>
                        </a:lnTo>
                        <a:lnTo>
                          <a:pt x="18" y="3"/>
                        </a:lnTo>
                        <a:lnTo>
                          <a:pt x="16" y="3"/>
                        </a:lnTo>
                        <a:lnTo>
                          <a:pt x="16" y="0"/>
                        </a:lnTo>
                        <a:lnTo>
                          <a:pt x="13" y="0"/>
                        </a:lnTo>
                        <a:lnTo>
                          <a:pt x="11" y="0"/>
                        </a:lnTo>
                        <a:lnTo>
                          <a:pt x="8" y="0"/>
                        </a:lnTo>
                        <a:lnTo>
                          <a:pt x="5" y="3"/>
                        </a:lnTo>
                        <a:lnTo>
                          <a:pt x="5" y="5"/>
                        </a:lnTo>
                        <a:lnTo>
                          <a:pt x="3" y="8"/>
                        </a:lnTo>
                        <a:lnTo>
                          <a:pt x="3" y="13"/>
                        </a:lnTo>
                        <a:lnTo>
                          <a:pt x="0" y="15"/>
                        </a:lnTo>
                        <a:lnTo>
                          <a:pt x="0" y="18"/>
                        </a:lnTo>
                        <a:lnTo>
                          <a:pt x="0" y="23"/>
                        </a:lnTo>
                        <a:lnTo>
                          <a:pt x="0" y="28"/>
                        </a:lnTo>
                        <a:lnTo>
                          <a:pt x="0" y="3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0" name="Freeform 330">
                    <a:extLst>
                      <a:ext uri="{FF2B5EF4-FFF2-40B4-BE49-F238E27FC236}">
                        <a16:creationId xmlns:a16="http://schemas.microsoft.com/office/drawing/2014/main" id="{E6C11EA0-67E4-418E-BD84-A37CA769681F}"/>
                      </a:ext>
                    </a:extLst>
                  </p:cNvPr>
                  <p:cNvSpPr>
                    <a:spLocks noEditPoints="1"/>
                  </p:cNvSpPr>
                  <p:nvPr/>
                </p:nvSpPr>
                <p:spPr bwMode="auto">
                  <a:xfrm>
                    <a:off x="2716" y="2414"/>
                    <a:ext cx="38" cy="63"/>
                  </a:xfrm>
                  <a:custGeom>
                    <a:avLst/>
                    <a:gdLst>
                      <a:gd name="T0" fmla="*/ 0 w 38"/>
                      <a:gd name="T1" fmla="*/ 33 h 63"/>
                      <a:gd name="T2" fmla="*/ 0 w 38"/>
                      <a:gd name="T3" fmla="*/ 23 h 63"/>
                      <a:gd name="T4" fmla="*/ 2 w 38"/>
                      <a:gd name="T5" fmla="*/ 15 h 63"/>
                      <a:gd name="T6" fmla="*/ 5 w 38"/>
                      <a:gd name="T7" fmla="*/ 12 h 63"/>
                      <a:gd name="T8" fmla="*/ 10 w 38"/>
                      <a:gd name="T9" fmla="*/ 5 h 63"/>
                      <a:gd name="T10" fmla="*/ 10 w 38"/>
                      <a:gd name="T11" fmla="*/ 5 h 63"/>
                      <a:gd name="T12" fmla="*/ 15 w 38"/>
                      <a:gd name="T13" fmla="*/ 2 h 63"/>
                      <a:gd name="T14" fmla="*/ 17 w 38"/>
                      <a:gd name="T15" fmla="*/ 0 h 63"/>
                      <a:gd name="T16" fmla="*/ 22 w 38"/>
                      <a:gd name="T17" fmla="*/ 2 h 63"/>
                      <a:gd name="T18" fmla="*/ 30 w 38"/>
                      <a:gd name="T19" fmla="*/ 7 h 63"/>
                      <a:gd name="T20" fmla="*/ 33 w 38"/>
                      <a:gd name="T21" fmla="*/ 10 h 63"/>
                      <a:gd name="T22" fmla="*/ 35 w 38"/>
                      <a:gd name="T23" fmla="*/ 23 h 63"/>
                      <a:gd name="T24" fmla="*/ 38 w 38"/>
                      <a:gd name="T25" fmla="*/ 33 h 63"/>
                      <a:gd name="T26" fmla="*/ 38 w 38"/>
                      <a:gd name="T27" fmla="*/ 38 h 63"/>
                      <a:gd name="T28" fmla="*/ 35 w 38"/>
                      <a:gd name="T29" fmla="*/ 50 h 63"/>
                      <a:gd name="T30" fmla="*/ 33 w 38"/>
                      <a:gd name="T31" fmla="*/ 53 h 63"/>
                      <a:gd name="T32" fmla="*/ 30 w 38"/>
                      <a:gd name="T33" fmla="*/ 58 h 63"/>
                      <a:gd name="T34" fmla="*/ 28 w 38"/>
                      <a:gd name="T35" fmla="*/ 60 h 63"/>
                      <a:gd name="T36" fmla="*/ 25 w 38"/>
                      <a:gd name="T37" fmla="*/ 63 h 63"/>
                      <a:gd name="T38" fmla="*/ 17 w 38"/>
                      <a:gd name="T39" fmla="*/ 63 h 63"/>
                      <a:gd name="T40" fmla="*/ 17 w 38"/>
                      <a:gd name="T41" fmla="*/ 63 h 63"/>
                      <a:gd name="T42" fmla="*/ 12 w 38"/>
                      <a:gd name="T43" fmla="*/ 63 h 63"/>
                      <a:gd name="T44" fmla="*/ 7 w 38"/>
                      <a:gd name="T45" fmla="*/ 58 h 63"/>
                      <a:gd name="T46" fmla="*/ 5 w 38"/>
                      <a:gd name="T47" fmla="*/ 55 h 63"/>
                      <a:gd name="T48" fmla="*/ 2 w 38"/>
                      <a:gd name="T49" fmla="*/ 50 h 63"/>
                      <a:gd name="T50" fmla="*/ 0 w 38"/>
                      <a:gd name="T51" fmla="*/ 35 h 63"/>
                      <a:gd name="T52" fmla="*/ 7 w 38"/>
                      <a:gd name="T53" fmla="*/ 35 h 63"/>
                      <a:gd name="T54" fmla="*/ 7 w 38"/>
                      <a:gd name="T55" fmla="*/ 40 h 63"/>
                      <a:gd name="T56" fmla="*/ 10 w 38"/>
                      <a:gd name="T57" fmla="*/ 53 h 63"/>
                      <a:gd name="T58" fmla="*/ 12 w 38"/>
                      <a:gd name="T59" fmla="*/ 55 h 63"/>
                      <a:gd name="T60" fmla="*/ 15 w 38"/>
                      <a:gd name="T61" fmla="*/ 60 h 63"/>
                      <a:gd name="T62" fmla="*/ 17 w 38"/>
                      <a:gd name="T63" fmla="*/ 60 h 63"/>
                      <a:gd name="T64" fmla="*/ 20 w 38"/>
                      <a:gd name="T65" fmla="*/ 60 h 63"/>
                      <a:gd name="T66" fmla="*/ 22 w 38"/>
                      <a:gd name="T67" fmla="*/ 60 h 63"/>
                      <a:gd name="T68" fmla="*/ 22 w 38"/>
                      <a:gd name="T69" fmla="*/ 58 h 63"/>
                      <a:gd name="T70" fmla="*/ 25 w 38"/>
                      <a:gd name="T71" fmla="*/ 55 h 63"/>
                      <a:gd name="T72" fmla="*/ 28 w 38"/>
                      <a:gd name="T73" fmla="*/ 53 h 63"/>
                      <a:gd name="T74" fmla="*/ 28 w 38"/>
                      <a:gd name="T75" fmla="*/ 48 h 63"/>
                      <a:gd name="T76" fmla="*/ 28 w 38"/>
                      <a:gd name="T77" fmla="*/ 33 h 63"/>
                      <a:gd name="T78" fmla="*/ 28 w 38"/>
                      <a:gd name="T79" fmla="*/ 28 h 63"/>
                      <a:gd name="T80" fmla="*/ 28 w 38"/>
                      <a:gd name="T81" fmla="*/ 20 h 63"/>
                      <a:gd name="T82" fmla="*/ 28 w 38"/>
                      <a:gd name="T83" fmla="*/ 12 h 63"/>
                      <a:gd name="T84" fmla="*/ 25 w 38"/>
                      <a:gd name="T85" fmla="*/ 10 h 63"/>
                      <a:gd name="T86" fmla="*/ 22 w 38"/>
                      <a:gd name="T87" fmla="*/ 7 h 63"/>
                      <a:gd name="T88" fmla="*/ 22 w 38"/>
                      <a:gd name="T89" fmla="*/ 5 h 63"/>
                      <a:gd name="T90" fmla="*/ 20 w 38"/>
                      <a:gd name="T91" fmla="*/ 5 h 63"/>
                      <a:gd name="T92" fmla="*/ 17 w 38"/>
                      <a:gd name="T93" fmla="*/ 5 h 63"/>
                      <a:gd name="T94" fmla="*/ 15 w 38"/>
                      <a:gd name="T95" fmla="*/ 5 h 63"/>
                      <a:gd name="T96" fmla="*/ 12 w 38"/>
                      <a:gd name="T97" fmla="*/ 7 h 63"/>
                      <a:gd name="T98" fmla="*/ 10 w 38"/>
                      <a:gd name="T99" fmla="*/ 12 h 63"/>
                      <a:gd name="T100" fmla="*/ 7 w 38"/>
                      <a:gd name="T101" fmla="*/ 17 h 63"/>
                      <a:gd name="T102" fmla="*/ 7 w 38"/>
                      <a:gd name="T103" fmla="*/ 23 h 63"/>
                      <a:gd name="T104" fmla="*/ 7 w 38"/>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8"/>
                      <a:gd name="T160" fmla="*/ 0 h 63"/>
                      <a:gd name="T161" fmla="*/ 38 w 38"/>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8" h="63">
                        <a:moveTo>
                          <a:pt x="0" y="33"/>
                        </a:moveTo>
                        <a:lnTo>
                          <a:pt x="0" y="33"/>
                        </a:lnTo>
                        <a:lnTo>
                          <a:pt x="0" y="28"/>
                        </a:lnTo>
                        <a:lnTo>
                          <a:pt x="0" y="23"/>
                        </a:lnTo>
                        <a:lnTo>
                          <a:pt x="2" y="17"/>
                        </a:lnTo>
                        <a:lnTo>
                          <a:pt x="2" y="15"/>
                        </a:lnTo>
                        <a:lnTo>
                          <a:pt x="5" y="12"/>
                        </a:lnTo>
                        <a:lnTo>
                          <a:pt x="7" y="7"/>
                        </a:lnTo>
                        <a:lnTo>
                          <a:pt x="10" y="5"/>
                        </a:lnTo>
                        <a:lnTo>
                          <a:pt x="12" y="2"/>
                        </a:lnTo>
                        <a:lnTo>
                          <a:pt x="15" y="2"/>
                        </a:lnTo>
                        <a:lnTo>
                          <a:pt x="17" y="2"/>
                        </a:lnTo>
                        <a:lnTo>
                          <a:pt x="17" y="0"/>
                        </a:lnTo>
                        <a:lnTo>
                          <a:pt x="20" y="2"/>
                        </a:lnTo>
                        <a:lnTo>
                          <a:pt x="22" y="2"/>
                        </a:lnTo>
                        <a:lnTo>
                          <a:pt x="25" y="5"/>
                        </a:lnTo>
                        <a:lnTo>
                          <a:pt x="30" y="7"/>
                        </a:lnTo>
                        <a:lnTo>
                          <a:pt x="33" y="10"/>
                        </a:lnTo>
                        <a:lnTo>
                          <a:pt x="33" y="12"/>
                        </a:lnTo>
                        <a:lnTo>
                          <a:pt x="35" y="23"/>
                        </a:lnTo>
                        <a:lnTo>
                          <a:pt x="38" y="30"/>
                        </a:lnTo>
                        <a:lnTo>
                          <a:pt x="38" y="33"/>
                        </a:lnTo>
                        <a:lnTo>
                          <a:pt x="38" y="35"/>
                        </a:lnTo>
                        <a:lnTo>
                          <a:pt x="38" y="38"/>
                        </a:lnTo>
                        <a:lnTo>
                          <a:pt x="35" y="43"/>
                        </a:lnTo>
                        <a:lnTo>
                          <a:pt x="35" y="50"/>
                        </a:lnTo>
                        <a:lnTo>
                          <a:pt x="33" y="53"/>
                        </a:lnTo>
                        <a:lnTo>
                          <a:pt x="33" y="55"/>
                        </a:lnTo>
                        <a:lnTo>
                          <a:pt x="30" y="58"/>
                        </a:lnTo>
                        <a:lnTo>
                          <a:pt x="28" y="60"/>
                        </a:lnTo>
                        <a:lnTo>
                          <a:pt x="25" y="60"/>
                        </a:lnTo>
                        <a:lnTo>
                          <a:pt x="25" y="63"/>
                        </a:lnTo>
                        <a:lnTo>
                          <a:pt x="22" y="63"/>
                        </a:lnTo>
                        <a:lnTo>
                          <a:pt x="17" y="63"/>
                        </a:lnTo>
                        <a:lnTo>
                          <a:pt x="15" y="63"/>
                        </a:lnTo>
                        <a:lnTo>
                          <a:pt x="12" y="63"/>
                        </a:lnTo>
                        <a:lnTo>
                          <a:pt x="7" y="60"/>
                        </a:lnTo>
                        <a:lnTo>
                          <a:pt x="7" y="58"/>
                        </a:lnTo>
                        <a:lnTo>
                          <a:pt x="5" y="55"/>
                        </a:lnTo>
                        <a:lnTo>
                          <a:pt x="2" y="53"/>
                        </a:lnTo>
                        <a:lnTo>
                          <a:pt x="2" y="50"/>
                        </a:lnTo>
                        <a:lnTo>
                          <a:pt x="0" y="43"/>
                        </a:lnTo>
                        <a:lnTo>
                          <a:pt x="0" y="35"/>
                        </a:lnTo>
                        <a:lnTo>
                          <a:pt x="0" y="33"/>
                        </a:lnTo>
                        <a:close/>
                        <a:moveTo>
                          <a:pt x="7" y="35"/>
                        </a:moveTo>
                        <a:lnTo>
                          <a:pt x="7" y="38"/>
                        </a:lnTo>
                        <a:lnTo>
                          <a:pt x="7" y="40"/>
                        </a:lnTo>
                        <a:lnTo>
                          <a:pt x="7" y="48"/>
                        </a:lnTo>
                        <a:lnTo>
                          <a:pt x="10" y="53"/>
                        </a:lnTo>
                        <a:lnTo>
                          <a:pt x="10" y="55"/>
                        </a:lnTo>
                        <a:lnTo>
                          <a:pt x="12" y="55"/>
                        </a:lnTo>
                        <a:lnTo>
                          <a:pt x="12" y="58"/>
                        </a:lnTo>
                        <a:lnTo>
                          <a:pt x="15" y="60"/>
                        </a:lnTo>
                        <a:lnTo>
                          <a:pt x="17" y="60"/>
                        </a:lnTo>
                        <a:lnTo>
                          <a:pt x="20" y="60"/>
                        </a:lnTo>
                        <a:lnTo>
                          <a:pt x="22" y="60"/>
                        </a:lnTo>
                        <a:lnTo>
                          <a:pt x="22" y="58"/>
                        </a:lnTo>
                        <a:lnTo>
                          <a:pt x="25" y="58"/>
                        </a:lnTo>
                        <a:lnTo>
                          <a:pt x="25" y="55"/>
                        </a:lnTo>
                        <a:lnTo>
                          <a:pt x="25" y="53"/>
                        </a:lnTo>
                        <a:lnTo>
                          <a:pt x="28" y="53"/>
                        </a:lnTo>
                        <a:lnTo>
                          <a:pt x="28" y="50"/>
                        </a:lnTo>
                        <a:lnTo>
                          <a:pt x="28" y="48"/>
                        </a:lnTo>
                        <a:lnTo>
                          <a:pt x="28" y="40"/>
                        </a:lnTo>
                        <a:lnTo>
                          <a:pt x="28" y="33"/>
                        </a:lnTo>
                        <a:lnTo>
                          <a:pt x="30" y="30"/>
                        </a:lnTo>
                        <a:lnTo>
                          <a:pt x="28" y="28"/>
                        </a:lnTo>
                        <a:lnTo>
                          <a:pt x="28" y="25"/>
                        </a:lnTo>
                        <a:lnTo>
                          <a:pt x="28" y="20"/>
                        </a:lnTo>
                        <a:lnTo>
                          <a:pt x="28" y="15"/>
                        </a:lnTo>
                        <a:lnTo>
                          <a:pt x="28" y="12"/>
                        </a:lnTo>
                        <a:lnTo>
                          <a:pt x="25" y="12"/>
                        </a:lnTo>
                        <a:lnTo>
                          <a:pt x="25" y="10"/>
                        </a:lnTo>
                        <a:lnTo>
                          <a:pt x="25" y="7"/>
                        </a:lnTo>
                        <a:lnTo>
                          <a:pt x="22" y="7"/>
                        </a:lnTo>
                        <a:lnTo>
                          <a:pt x="22" y="5"/>
                        </a:lnTo>
                        <a:lnTo>
                          <a:pt x="20" y="5"/>
                        </a:lnTo>
                        <a:lnTo>
                          <a:pt x="17" y="5"/>
                        </a:lnTo>
                        <a:lnTo>
                          <a:pt x="15" y="5"/>
                        </a:lnTo>
                        <a:lnTo>
                          <a:pt x="12" y="7"/>
                        </a:lnTo>
                        <a:lnTo>
                          <a:pt x="12" y="10"/>
                        </a:lnTo>
                        <a:lnTo>
                          <a:pt x="10" y="12"/>
                        </a:lnTo>
                        <a:lnTo>
                          <a:pt x="7" y="17"/>
                        </a:lnTo>
                        <a:lnTo>
                          <a:pt x="7" y="20"/>
                        </a:lnTo>
                        <a:lnTo>
                          <a:pt x="7" y="23"/>
                        </a:lnTo>
                        <a:lnTo>
                          <a:pt x="7" y="28"/>
                        </a:lnTo>
                        <a:lnTo>
                          <a:pt x="7" y="33"/>
                        </a:lnTo>
                        <a:lnTo>
                          <a:pt x="7"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1" name="Freeform 331">
                    <a:extLst>
                      <a:ext uri="{FF2B5EF4-FFF2-40B4-BE49-F238E27FC236}">
                        <a16:creationId xmlns:a16="http://schemas.microsoft.com/office/drawing/2014/main" id="{F3E3C7EB-3996-409D-A4BC-A8D30B35A0D1}"/>
                      </a:ext>
                    </a:extLst>
                  </p:cNvPr>
                  <p:cNvSpPr>
                    <a:spLocks/>
                  </p:cNvSpPr>
                  <p:nvPr/>
                </p:nvSpPr>
                <p:spPr bwMode="auto">
                  <a:xfrm>
                    <a:off x="2716" y="2414"/>
                    <a:ext cx="38" cy="63"/>
                  </a:xfrm>
                  <a:custGeom>
                    <a:avLst/>
                    <a:gdLst>
                      <a:gd name="T0" fmla="*/ 0 w 38"/>
                      <a:gd name="T1" fmla="*/ 33 h 63"/>
                      <a:gd name="T2" fmla="*/ 0 w 38"/>
                      <a:gd name="T3" fmla="*/ 33 h 63"/>
                      <a:gd name="T4" fmla="*/ 0 w 38"/>
                      <a:gd name="T5" fmla="*/ 28 h 63"/>
                      <a:gd name="T6" fmla="*/ 0 w 38"/>
                      <a:gd name="T7" fmla="*/ 23 h 63"/>
                      <a:gd name="T8" fmla="*/ 2 w 38"/>
                      <a:gd name="T9" fmla="*/ 17 h 63"/>
                      <a:gd name="T10" fmla="*/ 2 w 38"/>
                      <a:gd name="T11" fmla="*/ 15 h 63"/>
                      <a:gd name="T12" fmla="*/ 2 w 38"/>
                      <a:gd name="T13" fmla="*/ 15 h 63"/>
                      <a:gd name="T14" fmla="*/ 5 w 38"/>
                      <a:gd name="T15" fmla="*/ 12 h 63"/>
                      <a:gd name="T16" fmla="*/ 7 w 38"/>
                      <a:gd name="T17" fmla="*/ 7 h 63"/>
                      <a:gd name="T18" fmla="*/ 10 w 38"/>
                      <a:gd name="T19" fmla="*/ 5 h 63"/>
                      <a:gd name="T20" fmla="*/ 10 w 38"/>
                      <a:gd name="T21" fmla="*/ 5 h 63"/>
                      <a:gd name="T22" fmla="*/ 10 w 38"/>
                      <a:gd name="T23" fmla="*/ 5 h 63"/>
                      <a:gd name="T24" fmla="*/ 12 w 38"/>
                      <a:gd name="T25" fmla="*/ 2 h 63"/>
                      <a:gd name="T26" fmla="*/ 15 w 38"/>
                      <a:gd name="T27" fmla="*/ 2 h 63"/>
                      <a:gd name="T28" fmla="*/ 17 w 38"/>
                      <a:gd name="T29" fmla="*/ 2 h 63"/>
                      <a:gd name="T30" fmla="*/ 17 w 38"/>
                      <a:gd name="T31" fmla="*/ 0 h 63"/>
                      <a:gd name="T32" fmla="*/ 20 w 38"/>
                      <a:gd name="T33" fmla="*/ 2 h 63"/>
                      <a:gd name="T34" fmla="*/ 22 w 38"/>
                      <a:gd name="T35" fmla="*/ 2 h 63"/>
                      <a:gd name="T36" fmla="*/ 25 w 38"/>
                      <a:gd name="T37" fmla="*/ 5 h 63"/>
                      <a:gd name="T38" fmla="*/ 30 w 38"/>
                      <a:gd name="T39" fmla="*/ 7 h 63"/>
                      <a:gd name="T40" fmla="*/ 30 w 38"/>
                      <a:gd name="T41" fmla="*/ 7 h 63"/>
                      <a:gd name="T42" fmla="*/ 33 w 38"/>
                      <a:gd name="T43" fmla="*/ 10 h 63"/>
                      <a:gd name="T44" fmla="*/ 33 w 38"/>
                      <a:gd name="T45" fmla="*/ 12 h 63"/>
                      <a:gd name="T46" fmla="*/ 35 w 38"/>
                      <a:gd name="T47" fmla="*/ 23 h 63"/>
                      <a:gd name="T48" fmla="*/ 38 w 38"/>
                      <a:gd name="T49" fmla="*/ 30 h 63"/>
                      <a:gd name="T50" fmla="*/ 38 w 38"/>
                      <a:gd name="T51" fmla="*/ 33 h 63"/>
                      <a:gd name="T52" fmla="*/ 38 w 38"/>
                      <a:gd name="T53" fmla="*/ 35 h 63"/>
                      <a:gd name="T54" fmla="*/ 38 w 38"/>
                      <a:gd name="T55" fmla="*/ 38 h 63"/>
                      <a:gd name="T56" fmla="*/ 35 w 38"/>
                      <a:gd name="T57" fmla="*/ 43 h 63"/>
                      <a:gd name="T58" fmla="*/ 35 w 38"/>
                      <a:gd name="T59" fmla="*/ 50 h 63"/>
                      <a:gd name="T60" fmla="*/ 35 w 38"/>
                      <a:gd name="T61" fmla="*/ 50 h 63"/>
                      <a:gd name="T62" fmla="*/ 33 w 38"/>
                      <a:gd name="T63" fmla="*/ 53 h 63"/>
                      <a:gd name="T64" fmla="*/ 33 w 38"/>
                      <a:gd name="T65" fmla="*/ 55 h 63"/>
                      <a:gd name="T66" fmla="*/ 30 w 38"/>
                      <a:gd name="T67" fmla="*/ 58 h 63"/>
                      <a:gd name="T68" fmla="*/ 28 w 38"/>
                      <a:gd name="T69" fmla="*/ 60 h 63"/>
                      <a:gd name="T70" fmla="*/ 28 w 38"/>
                      <a:gd name="T71" fmla="*/ 60 h 63"/>
                      <a:gd name="T72" fmla="*/ 25 w 38"/>
                      <a:gd name="T73" fmla="*/ 60 h 63"/>
                      <a:gd name="T74" fmla="*/ 25 w 38"/>
                      <a:gd name="T75" fmla="*/ 63 h 63"/>
                      <a:gd name="T76" fmla="*/ 22 w 38"/>
                      <a:gd name="T77" fmla="*/ 63 h 63"/>
                      <a:gd name="T78" fmla="*/ 17 w 38"/>
                      <a:gd name="T79" fmla="*/ 63 h 63"/>
                      <a:gd name="T80" fmla="*/ 17 w 38"/>
                      <a:gd name="T81" fmla="*/ 63 h 63"/>
                      <a:gd name="T82" fmla="*/ 17 w 38"/>
                      <a:gd name="T83" fmla="*/ 63 h 63"/>
                      <a:gd name="T84" fmla="*/ 15 w 38"/>
                      <a:gd name="T85" fmla="*/ 63 h 63"/>
                      <a:gd name="T86" fmla="*/ 12 w 38"/>
                      <a:gd name="T87" fmla="*/ 63 h 63"/>
                      <a:gd name="T88" fmla="*/ 7 w 38"/>
                      <a:gd name="T89" fmla="*/ 60 h 63"/>
                      <a:gd name="T90" fmla="*/ 7 w 38"/>
                      <a:gd name="T91" fmla="*/ 58 h 63"/>
                      <a:gd name="T92" fmla="*/ 5 w 38"/>
                      <a:gd name="T93" fmla="*/ 55 h 63"/>
                      <a:gd name="T94" fmla="*/ 5 w 38"/>
                      <a:gd name="T95" fmla="*/ 55 h 63"/>
                      <a:gd name="T96" fmla="*/ 2 w 38"/>
                      <a:gd name="T97" fmla="*/ 53 h 63"/>
                      <a:gd name="T98" fmla="*/ 2 w 38"/>
                      <a:gd name="T99" fmla="*/ 50 h 63"/>
                      <a:gd name="T100" fmla="*/ 0 w 38"/>
                      <a:gd name="T101" fmla="*/ 43 h 63"/>
                      <a:gd name="T102" fmla="*/ 0 w 38"/>
                      <a:gd name="T103" fmla="*/ 35 h 63"/>
                      <a:gd name="T104" fmla="*/ 0 w 38"/>
                      <a:gd name="T105" fmla="*/ 33 h 6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8"/>
                      <a:gd name="T160" fmla="*/ 0 h 63"/>
                      <a:gd name="T161" fmla="*/ 38 w 38"/>
                      <a:gd name="T162" fmla="*/ 63 h 6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8" h="63">
                        <a:moveTo>
                          <a:pt x="0" y="33"/>
                        </a:moveTo>
                        <a:lnTo>
                          <a:pt x="0" y="33"/>
                        </a:lnTo>
                        <a:lnTo>
                          <a:pt x="0" y="28"/>
                        </a:lnTo>
                        <a:lnTo>
                          <a:pt x="0" y="23"/>
                        </a:lnTo>
                        <a:lnTo>
                          <a:pt x="2" y="17"/>
                        </a:lnTo>
                        <a:lnTo>
                          <a:pt x="2" y="15"/>
                        </a:lnTo>
                        <a:lnTo>
                          <a:pt x="5" y="12"/>
                        </a:lnTo>
                        <a:lnTo>
                          <a:pt x="7" y="7"/>
                        </a:lnTo>
                        <a:lnTo>
                          <a:pt x="10" y="5"/>
                        </a:lnTo>
                        <a:lnTo>
                          <a:pt x="12" y="2"/>
                        </a:lnTo>
                        <a:lnTo>
                          <a:pt x="15" y="2"/>
                        </a:lnTo>
                        <a:lnTo>
                          <a:pt x="17" y="2"/>
                        </a:lnTo>
                        <a:lnTo>
                          <a:pt x="17" y="0"/>
                        </a:lnTo>
                        <a:lnTo>
                          <a:pt x="20" y="2"/>
                        </a:lnTo>
                        <a:lnTo>
                          <a:pt x="22" y="2"/>
                        </a:lnTo>
                        <a:lnTo>
                          <a:pt x="25" y="5"/>
                        </a:lnTo>
                        <a:lnTo>
                          <a:pt x="30" y="7"/>
                        </a:lnTo>
                        <a:lnTo>
                          <a:pt x="33" y="10"/>
                        </a:lnTo>
                        <a:lnTo>
                          <a:pt x="33" y="12"/>
                        </a:lnTo>
                        <a:lnTo>
                          <a:pt x="35" y="23"/>
                        </a:lnTo>
                        <a:lnTo>
                          <a:pt x="38" y="30"/>
                        </a:lnTo>
                        <a:lnTo>
                          <a:pt x="38" y="33"/>
                        </a:lnTo>
                        <a:lnTo>
                          <a:pt x="38" y="35"/>
                        </a:lnTo>
                        <a:lnTo>
                          <a:pt x="38" y="38"/>
                        </a:lnTo>
                        <a:lnTo>
                          <a:pt x="35" y="43"/>
                        </a:lnTo>
                        <a:lnTo>
                          <a:pt x="35" y="50"/>
                        </a:lnTo>
                        <a:lnTo>
                          <a:pt x="33" y="53"/>
                        </a:lnTo>
                        <a:lnTo>
                          <a:pt x="33" y="55"/>
                        </a:lnTo>
                        <a:lnTo>
                          <a:pt x="30" y="58"/>
                        </a:lnTo>
                        <a:lnTo>
                          <a:pt x="28" y="60"/>
                        </a:lnTo>
                        <a:lnTo>
                          <a:pt x="25" y="60"/>
                        </a:lnTo>
                        <a:lnTo>
                          <a:pt x="25" y="63"/>
                        </a:lnTo>
                        <a:lnTo>
                          <a:pt x="22" y="63"/>
                        </a:lnTo>
                        <a:lnTo>
                          <a:pt x="17" y="63"/>
                        </a:lnTo>
                        <a:lnTo>
                          <a:pt x="15" y="63"/>
                        </a:lnTo>
                        <a:lnTo>
                          <a:pt x="12" y="63"/>
                        </a:lnTo>
                        <a:lnTo>
                          <a:pt x="7" y="60"/>
                        </a:lnTo>
                        <a:lnTo>
                          <a:pt x="7" y="58"/>
                        </a:lnTo>
                        <a:lnTo>
                          <a:pt x="5" y="55"/>
                        </a:lnTo>
                        <a:lnTo>
                          <a:pt x="2" y="53"/>
                        </a:lnTo>
                        <a:lnTo>
                          <a:pt x="2" y="50"/>
                        </a:lnTo>
                        <a:lnTo>
                          <a:pt x="0" y="43"/>
                        </a:lnTo>
                        <a:lnTo>
                          <a:pt x="0" y="35"/>
                        </a:lnTo>
                        <a:lnTo>
                          <a:pt x="0" y="33"/>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2" name="Freeform 332">
                    <a:extLst>
                      <a:ext uri="{FF2B5EF4-FFF2-40B4-BE49-F238E27FC236}">
                        <a16:creationId xmlns:a16="http://schemas.microsoft.com/office/drawing/2014/main" id="{752B7347-B303-4AB1-BD54-8DE3ED9B103A}"/>
                      </a:ext>
                    </a:extLst>
                  </p:cNvPr>
                  <p:cNvSpPr>
                    <a:spLocks/>
                  </p:cNvSpPr>
                  <p:nvPr/>
                </p:nvSpPr>
                <p:spPr bwMode="auto">
                  <a:xfrm>
                    <a:off x="2723" y="2419"/>
                    <a:ext cx="23" cy="55"/>
                  </a:xfrm>
                  <a:custGeom>
                    <a:avLst/>
                    <a:gdLst>
                      <a:gd name="T0" fmla="*/ 0 w 23"/>
                      <a:gd name="T1" fmla="*/ 30 h 55"/>
                      <a:gd name="T2" fmla="*/ 0 w 23"/>
                      <a:gd name="T3" fmla="*/ 33 h 55"/>
                      <a:gd name="T4" fmla="*/ 0 w 23"/>
                      <a:gd name="T5" fmla="*/ 35 h 55"/>
                      <a:gd name="T6" fmla="*/ 0 w 23"/>
                      <a:gd name="T7" fmla="*/ 43 h 55"/>
                      <a:gd name="T8" fmla="*/ 3 w 23"/>
                      <a:gd name="T9" fmla="*/ 48 h 55"/>
                      <a:gd name="T10" fmla="*/ 3 w 23"/>
                      <a:gd name="T11" fmla="*/ 50 h 55"/>
                      <a:gd name="T12" fmla="*/ 3 w 23"/>
                      <a:gd name="T13" fmla="*/ 50 h 55"/>
                      <a:gd name="T14" fmla="*/ 5 w 23"/>
                      <a:gd name="T15" fmla="*/ 53 h 55"/>
                      <a:gd name="T16" fmla="*/ 8 w 23"/>
                      <a:gd name="T17" fmla="*/ 55 h 55"/>
                      <a:gd name="T18" fmla="*/ 10 w 23"/>
                      <a:gd name="T19" fmla="*/ 55 h 55"/>
                      <a:gd name="T20" fmla="*/ 10 w 23"/>
                      <a:gd name="T21" fmla="*/ 55 h 55"/>
                      <a:gd name="T22" fmla="*/ 10 w 23"/>
                      <a:gd name="T23" fmla="*/ 55 h 55"/>
                      <a:gd name="T24" fmla="*/ 13 w 23"/>
                      <a:gd name="T25" fmla="*/ 55 h 55"/>
                      <a:gd name="T26" fmla="*/ 13 w 23"/>
                      <a:gd name="T27" fmla="*/ 55 h 55"/>
                      <a:gd name="T28" fmla="*/ 15 w 23"/>
                      <a:gd name="T29" fmla="*/ 55 h 55"/>
                      <a:gd name="T30" fmla="*/ 15 w 23"/>
                      <a:gd name="T31" fmla="*/ 55 h 55"/>
                      <a:gd name="T32" fmla="*/ 15 w 23"/>
                      <a:gd name="T33" fmla="*/ 53 h 55"/>
                      <a:gd name="T34" fmla="*/ 18 w 23"/>
                      <a:gd name="T35" fmla="*/ 53 h 55"/>
                      <a:gd name="T36" fmla="*/ 18 w 23"/>
                      <a:gd name="T37" fmla="*/ 50 h 55"/>
                      <a:gd name="T38" fmla="*/ 21 w 23"/>
                      <a:gd name="T39" fmla="*/ 48 h 55"/>
                      <a:gd name="T40" fmla="*/ 21 w 23"/>
                      <a:gd name="T41" fmla="*/ 48 h 55"/>
                      <a:gd name="T42" fmla="*/ 21 w 23"/>
                      <a:gd name="T43" fmla="*/ 45 h 55"/>
                      <a:gd name="T44" fmla="*/ 21 w 23"/>
                      <a:gd name="T45" fmla="*/ 43 h 55"/>
                      <a:gd name="T46" fmla="*/ 21 w 23"/>
                      <a:gd name="T47" fmla="*/ 35 h 55"/>
                      <a:gd name="T48" fmla="*/ 21 w 23"/>
                      <a:gd name="T49" fmla="*/ 28 h 55"/>
                      <a:gd name="T50" fmla="*/ 23 w 23"/>
                      <a:gd name="T51" fmla="*/ 25 h 55"/>
                      <a:gd name="T52" fmla="*/ 21 w 23"/>
                      <a:gd name="T53" fmla="*/ 23 h 55"/>
                      <a:gd name="T54" fmla="*/ 21 w 23"/>
                      <a:gd name="T55" fmla="*/ 20 h 55"/>
                      <a:gd name="T56" fmla="*/ 21 w 23"/>
                      <a:gd name="T57" fmla="*/ 15 h 55"/>
                      <a:gd name="T58" fmla="*/ 21 w 23"/>
                      <a:gd name="T59" fmla="*/ 10 h 55"/>
                      <a:gd name="T60" fmla="*/ 21 w 23"/>
                      <a:gd name="T61" fmla="*/ 7 h 55"/>
                      <a:gd name="T62" fmla="*/ 21 w 23"/>
                      <a:gd name="T63" fmla="*/ 7 h 55"/>
                      <a:gd name="T64" fmla="*/ 18 w 23"/>
                      <a:gd name="T65" fmla="*/ 5 h 55"/>
                      <a:gd name="T66" fmla="*/ 18 w 23"/>
                      <a:gd name="T67" fmla="*/ 2 h 55"/>
                      <a:gd name="T68" fmla="*/ 15 w 23"/>
                      <a:gd name="T69" fmla="*/ 0 h 55"/>
                      <a:gd name="T70" fmla="*/ 15 w 23"/>
                      <a:gd name="T71" fmla="*/ 0 h 55"/>
                      <a:gd name="T72" fmla="*/ 15 w 23"/>
                      <a:gd name="T73" fmla="*/ 0 h 55"/>
                      <a:gd name="T74" fmla="*/ 13 w 23"/>
                      <a:gd name="T75" fmla="*/ 0 h 55"/>
                      <a:gd name="T76" fmla="*/ 13 w 23"/>
                      <a:gd name="T77" fmla="*/ 0 h 55"/>
                      <a:gd name="T78" fmla="*/ 10 w 23"/>
                      <a:gd name="T79" fmla="*/ 0 h 55"/>
                      <a:gd name="T80" fmla="*/ 10 w 23"/>
                      <a:gd name="T81" fmla="*/ 0 h 55"/>
                      <a:gd name="T82" fmla="*/ 8 w 23"/>
                      <a:gd name="T83" fmla="*/ 0 h 55"/>
                      <a:gd name="T84" fmla="*/ 8 w 23"/>
                      <a:gd name="T85" fmla="*/ 0 h 55"/>
                      <a:gd name="T86" fmla="*/ 5 w 23"/>
                      <a:gd name="T87" fmla="*/ 2 h 55"/>
                      <a:gd name="T88" fmla="*/ 5 w 23"/>
                      <a:gd name="T89" fmla="*/ 2 h 55"/>
                      <a:gd name="T90" fmla="*/ 5 w 23"/>
                      <a:gd name="T91" fmla="*/ 5 h 55"/>
                      <a:gd name="T92" fmla="*/ 3 w 23"/>
                      <a:gd name="T93" fmla="*/ 7 h 55"/>
                      <a:gd name="T94" fmla="*/ 0 w 23"/>
                      <a:gd name="T95" fmla="*/ 12 h 55"/>
                      <a:gd name="T96" fmla="*/ 0 w 23"/>
                      <a:gd name="T97" fmla="*/ 12 h 55"/>
                      <a:gd name="T98" fmla="*/ 0 w 23"/>
                      <a:gd name="T99" fmla="*/ 15 h 55"/>
                      <a:gd name="T100" fmla="*/ 0 w 23"/>
                      <a:gd name="T101" fmla="*/ 18 h 55"/>
                      <a:gd name="T102" fmla="*/ 0 w 23"/>
                      <a:gd name="T103" fmla="*/ 23 h 55"/>
                      <a:gd name="T104" fmla="*/ 0 w 23"/>
                      <a:gd name="T105" fmla="*/ 28 h 55"/>
                      <a:gd name="T106" fmla="*/ 0 w 23"/>
                      <a:gd name="T107" fmla="*/ 30 h 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
                      <a:gd name="T163" fmla="*/ 0 h 55"/>
                      <a:gd name="T164" fmla="*/ 23 w 23"/>
                      <a:gd name="T165" fmla="*/ 55 h 5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 h="55">
                        <a:moveTo>
                          <a:pt x="0" y="30"/>
                        </a:moveTo>
                        <a:lnTo>
                          <a:pt x="0" y="33"/>
                        </a:lnTo>
                        <a:lnTo>
                          <a:pt x="0" y="35"/>
                        </a:lnTo>
                        <a:lnTo>
                          <a:pt x="0" y="43"/>
                        </a:lnTo>
                        <a:lnTo>
                          <a:pt x="3" y="48"/>
                        </a:lnTo>
                        <a:lnTo>
                          <a:pt x="3" y="50"/>
                        </a:lnTo>
                        <a:lnTo>
                          <a:pt x="5" y="53"/>
                        </a:lnTo>
                        <a:lnTo>
                          <a:pt x="8" y="55"/>
                        </a:lnTo>
                        <a:lnTo>
                          <a:pt x="10" y="55"/>
                        </a:lnTo>
                        <a:lnTo>
                          <a:pt x="13" y="55"/>
                        </a:lnTo>
                        <a:lnTo>
                          <a:pt x="15" y="55"/>
                        </a:lnTo>
                        <a:lnTo>
                          <a:pt x="15" y="53"/>
                        </a:lnTo>
                        <a:lnTo>
                          <a:pt x="18" y="53"/>
                        </a:lnTo>
                        <a:lnTo>
                          <a:pt x="18" y="50"/>
                        </a:lnTo>
                        <a:lnTo>
                          <a:pt x="21" y="48"/>
                        </a:lnTo>
                        <a:lnTo>
                          <a:pt x="21" y="45"/>
                        </a:lnTo>
                        <a:lnTo>
                          <a:pt x="21" y="43"/>
                        </a:lnTo>
                        <a:lnTo>
                          <a:pt x="21" y="35"/>
                        </a:lnTo>
                        <a:lnTo>
                          <a:pt x="21" y="28"/>
                        </a:lnTo>
                        <a:lnTo>
                          <a:pt x="23" y="25"/>
                        </a:lnTo>
                        <a:lnTo>
                          <a:pt x="21" y="23"/>
                        </a:lnTo>
                        <a:lnTo>
                          <a:pt x="21" y="20"/>
                        </a:lnTo>
                        <a:lnTo>
                          <a:pt x="21" y="15"/>
                        </a:lnTo>
                        <a:lnTo>
                          <a:pt x="21" y="10"/>
                        </a:lnTo>
                        <a:lnTo>
                          <a:pt x="21" y="7"/>
                        </a:lnTo>
                        <a:lnTo>
                          <a:pt x="18" y="5"/>
                        </a:lnTo>
                        <a:lnTo>
                          <a:pt x="18" y="2"/>
                        </a:lnTo>
                        <a:lnTo>
                          <a:pt x="15" y="0"/>
                        </a:lnTo>
                        <a:lnTo>
                          <a:pt x="13" y="0"/>
                        </a:lnTo>
                        <a:lnTo>
                          <a:pt x="10" y="0"/>
                        </a:lnTo>
                        <a:lnTo>
                          <a:pt x="8" y="0"/>
                        </a:lnTo>
                        <a:lnTo>
                          <a:pt x="5" y="2"/>
                        </a:lnTo>
                        <a:lnTo>
                          <a:pt x="5" y="5"/>
                        </a:lnTo>
                        <a:lnTo>
                          <a:pt x="3" y="7"/>
                        </a:lnTo>
                        <a:lnTo>
                          <a:pt x="0" y="12"/>
                        </a:lnTo>
                        <a:lnTo>
                          <a:pt x="0" y="15"/>
                        </a:lnTo>
                        <a:lnTo>
                          <a:pt x="0" y="18"/>
                        </a:lnTo>
                        <a:lnTo>
                          <a:pt x="0" y="23"/>
                        </a:lnTo>
                        <a:lnTo>
                          <a:pt x="0" y="28"/>
                        </a:lnTo>
                        <a:lnTo>
                          <a:pt x="0" y="3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3" name="Freeform 333">
                    <a:extLst>
                      <a:ext uri="{FF2B5EF4-FFF2-40B4-BE49-F238E27FC236}">
                        <a16:creationId xmlns:a16="http://schemas.microsoft.com/office/drawing/2014/main" id="{778BDC1C-14F2-45AD-BF18-35DA7EAEF3AC}"/>
                      </a:ext>
                    </a:extLst>
                  </p:cNvPr>
                  <p:cNvSpPr>
                    <a:spLocks/>
                  </p:cNvSpPr>
                  <p:nvPr/>
                </p:nvSpPr>
                <p:spPr bwMode="auto">
                  <a:xfrm>
                    <a:off x="2764" y="2469"/>
                    <a:ext cx="10" cy="8"/>
                  </a:xfrm>
                  <a:custGeom>
                    <a:avLst/>
                    <a:gdLst>
                      <a:gd name="T0" fmla="*/ 5 w 10"/>
                      <a:gd name="T1" fmla="*/ 0 h 8"/>
                      <a:gd name="T2" fmla="*/ 5 w 10"/>
                      <a:gd name="T3" fmla="*/ 0 h 8"/>
                      <a:gd name="T4" fmla="*/ 5 w 10"/>
                      <a:gd name="T5" fmla="*/ 0 h 8"/>
                      <a:gd name="T6" fmla="*/ 7 w 10"/>
                      <a:gd name="T7" fmla="*/ 0 h 8"/>
                      <a:gd name="T8" fmla="*/ 7 w 10"/>
                      <a:gd name="T9" fmla="*/ 0 h 8"/>
                      <a:gd name="T10" fmla="*/ 7 w 10"/>
                      <a:gd name="T11" fmla="*/ 3 h 8"/>
                      <a:gd name="T12" fmla="*/ 10 w 10"/>
                      <a:gd name="T13" fmla="*/ 3 h 8"/>
                      <a:gd name="T14" fmla="*/ 10 w 10"/>
                      <a:gd name="T15" fmla="*/ 3 h 8"/>
                      <a:gd name="T16" fmla="*/ 10 w 10"/>
                      <a:gd name="T17" fmla="*/ 5 h 8"/>
                      <a:gd name="T18" fmla="*/ 10 w 10"/>
                      <a:gd name="T19" fmla="*/ 5 h 8"/>
                      <a:gd name="T20" fmla="*/ 10 w 10"/>
                      <a:gd name="T21" fmla="*/ 5 h 8"/>
                      <a:gd name="T22" fmla="*/ 7 w 10"/>
                      <a:gd name="T23" fmla="*/ 8 h 8"/>
                      <a:gd name="T24" fmla="*/ 7 w 10"/>
                      <a:gd name="T25" fmla="*/ 8 h 8"/>
                      <a:gd name="T26" fmla="*/ 7 w 10"/>
                      <a:gd name="T27" fmla="*/ 8 h 8"/>
                      <a:gd name="T28" fmla="*/ 7 w 10"/>
                      <a:gd name="T29" fmla="*/ 8 h 8"/>
                      <a:gd name="T30" fmla="*/ 5 w 10"/>
                      <a:gd name="T31" fmla="*/ 8 h 8"/>
                      <a:gd name="T32" fmla="*/ 5 w 10"/>
                      <a:gd name="T33" fmla="*/ 8 h 8"/>
                      <a:gd name="T34" fmla="*/ 5 w 10"/>
                      <a:gd name="T35" fmla="*/ 8 h 8"/>
                      <a:gd name="T36" fmla="*/ 5 w 10"/>
                      <a:gd name="T37" fmla="*/ 8 h 8"/>
                      <a:gd name="T38" fmla="*/ 2 w 10"/>
                      <a:gd name="T39" fmla="*/ 8 h 8"/>
                      <a:gd name="T40" fmla="*/ 2 w 10"/>
                      <a:gd name="T41" fmla="*/ 8 h 8"/>
                      <a:gd name="T42" fmla="*/ 2 w 10"/>
                      <a:gd name="T43" fmla="*/ 8 h 8"/>
                      <a:gd name="T44" fmla="*/ 0 w 10"/>
                      <a:gd name="T45" fmla="*/ 8 h 8"/>
                      <a:gd name="T46" fmla="*/ 0 w 10"/>
                      <a:gd name="T47" fmla="*/ 5 h 8"/>
                      <a:gd name="T48" fmla="*/ 0 w 10"/>
                      <a:gd name="T49" fmla="*/ 5 h 8"/>
                      <a:gd name="T50" fmla="*/ 0 w 10"/>
                      <a:gd name="T51" fmla="*/ 5 h 8"/>
                      <a:gd name="T52" fmla="*/ 0 w 10"/>
                      <a:gd name="T53" fmla="*/ 3 h 8"/>
                      <a:gd name="T54" fmla="*/ 0 w 10"/>
                      <a:gd name="T55" fmla="*/ 3 h 8"/>
                      <a:gd name="T56" fmla="*/ 0 w 10"/>
                      <a:gd name="T57" fmla="*/ 0 h 8"/>
                      <a:gd name="T58" fmla="*/ 2 w 10"/>
                      <a:gd name="T59" fmla="*/ 0 h 8"/>
                      <a:gd name="T60" fmla="*/ 2 w 10"/>
                      <a:gd name="T61" fmla="*/ 0 h 8"/>
                      <a:gd name="T62" fmla="*/ 2 w 10"/>
                      <a:gd name="T63" fmla="*/ 0 h 8"/>
                      <a:gd name="T64" fmla="*/ 5 w 10"/>
                      <a:gd name="T65" fmla="*/ 0 h 8"/>
                      <a:gd name="T66" fmla="*/ 5 w 10"/>
                      <a:gd name="T67" fmla="*/ 0 h 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
                      <a:gd name="T103" fmla="*/ 0 h 8"/>
                      <a:gd name="T104" fmla="*/ 10 w 10"/>
                      <a:gd name="T105" fmla="*/ 8 h 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 h="8">
                        <a:moveTo>
                          <a:pt x="5" y="0"/>
                        </a:moveTo>
                        <a:lnTo>
                          <a:pt x="5" y="0"/>
                        </a:lnTo>
                        <a:lnTo>
                          <a:pt x="7" y="0"/>
                        </a:lnTo>
                        <a:lnTo>
                          <a:pt x="7" y="3"/>
                        </a:lnTo>
                        <a:lnTo>
                          <a:pt x="10" y="3"/>
                        </a:lnTo>
                        <a:lnTo>
                          <a:pt x="10" y="5"/>
                        </a:lnTo>
                        <a:lnTo>
                          <a:pt x="7" y="8"/>
                        </a:lnTo>
                        <a:lnTo>
                          <a:pt x="5" y="8"/>
                        </a:lnTo>
                        <a:lnTo>
                          <a:pt x="2" y="8"/>
                        </a:lnTo>
                        <a:lnTo>
                          <a:pt x="0" y="8"/>
                        </a:lnTo>
                        <a:lnTo>
                          <a:pt x="0" y="5"/>
                        </a:lnTo>
                        <a:lnTo>
                          <a:pt x="0" y="3"/>
                        </a:lnTo>
                        <a:lnTo>
                          <a:pt x="0" y="0"/>
                        </a:lnTo>
                        <a:lnTo>
                          <a:pt x="2" y="0"/>
                        </a:lnTo>
                        <a:lnTo>
                          <a:pt x="5"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4" name="Freeform 334">
                    <a:extLst>
                      <a:ext uri="{FF2B5EF4-FFF2-40B4-BE49-F238E27FC236}">
                        <a16:creationId xmlns:a16="http://schemas.microsoft.com/office/drawing/2014/main" id="{190F958F-17CB-4DE3-B567-76A1514A68C3}"/>
                      </a:ext>
                    </a:extLst>
                  </p:cNvPr>
                  <p:cNvSpPr>
                    <a:spLocks/>
                  </p:cNvSpPr>
                  <p:nvPr/>
                </p:nvSpPr>
                <p:spPr bwMode="auto">
                  <a:xfrm>
                    <a:off x="2784" y="2416"/>
                    <a:ext cx="35" cy="61"/>
                  </a:xfrm>
                  <a:custGeom>
                    <a:avLst/>
                    <a:gdLst>
                      <a:gd name="T0" fmla="*/ 33 w 35"/>
                      <a:gd name="T1" fmla="*/ 8 h 61"/>
                      <a:gd name="T2" fmla="*/ 10 w 35"/>
                      <a:gd name="T3" fmla="*/ 15 h 61"/>
                      <a:gd name="T4" fmla="*/ 15 w 35"/>
                      <a:gd name="T5" fmla="*/ 18 h 61"/>
                      <a:gd name="T6" fmla="*/ 28 w 35"/>
                      <a:gd name="T7" fmla="*/ 23 h 61"/>
                      <a:gd name="T8" fmla="*/ 30 w 35"/>
                      <a:gd name="T9" fmla="*/ 26 h 61"/>
                      <a:gd name="T10" fmla="*/ 35 w 35"/>
                      <a:gd name="T11" fmla="*/ 33 h 61"/>
                      <a:gd name="T12" fmla="*/ 35 w 35"/>
                      <a:gd name="T13" fmla="*/ 41 h 61"/>
                      <a:gd name="T14" fmla="*/ 35 w 35"/>
                      <a:gd name="T15" fmla="*/ 46 h 61"/>
                      <a:gd name="T16" fmla="*/ 33 w 35"/>
                      <a:gd name="T17" fmla="*/ 48 h 61"/>
                      <a:gd name="T18" fmla="*/ 33 w 35"/>
                      <a:gd name="T19" fmla="*/ 51 h 61"/>
                      <a:gd name="T20" fmla="*/ 28 w 35"/>
                      <a:gd name="T21" fmla="*/ 56 h 61"/>
                      <a:gd name="T22" fmla="*/ 28 w 35"/>
                      <a:gd name="T23" fmla="*/ 56 h 61"/>
                      <a:gd name="T24" fmla="*/ 25 w 35"/>
                      <a:gd name="T25" fmla="*/ 58 h 61"/>
                      <a:gd name="T26" fmla="*/ 23 w 35"/>
                      <a:gd name="T27" fmla="*/ 61 h 61"/>
                      <a:gd name="T28" fmla="*/ 20 w 35"/>
                      <a:gd name="T29" fmla="*/ 61 h 61"/>
                      <a:gd name="T30" fmla="*/ 12 w 35"/>
                      <a:gd name="T31" fmla="*/ 61 h 61"/>
                      <a:gd name="T32" fmla="*/ 10 w 35"/>
                      <a:gd name="T33" fmla="*/ 61 h 61"/>
                      <a:gd name="T34" fmla="*/ 5 w 35"/>
                      <a:gd name="T35" fmla="*/ 61 h 61"/>
                      <a:gd name="T36" fmla="*/ 2 w 35"/>
                      <a:gd name="T37" fmla="*/ 61 h 61"/>
                      <a:gd name="T38" fmla="*/ 2 w 35"/>
                      <a:gd name="T39" fmla="*/ 58 h 61"/>
                      <a:gd name="T40" fmla="*/ 0 w 35"/>
                      <a:gd name="T41" fmla="*/ 56 h 61"/>
                      <a:gd name="T42" fmla="*/ 0 w 35"/>
                      <a:gd name="T43" fmla="*/ 56 h 61"/>
                      <a:gd name="T44" fmla="*/ 2 w 35"/>
                      <a:gd name="T45" fmla="*/ 53 h 61"/>
                      <a:gd name="T46" fmla="*/ 5 w 35"/>
                      <a:gd name="T47" fmla="*/ 53 h 61"/>
                      <a:gd name="T48" fmla="*/ 5 w 35"/>
                      <a:gd name="T49" fmla="*/ 53 h 61"/>
                      <a:gd name="T50" fmla="*/ 7 w 35"/>
                      <a:gd name="T51" fmla="*/ 53 h 61"/>
                      <a:gd name="T52" fmla="*/ 7 w 35"/>
                      <a:gd name="T53" fmla="*/ 56 h 61"/>
                      <a:gd name="T54" fmla="*/ 10 w 35"/>
                      <a:gd name="T55" fmla="*/ 56 h 61"/>
                      <a:gd name="T56" fmla="*/ 10 w 35"/>
                      <a:gd name="T57" fmla="*/ 56 h 61"/>
                      <a:gd name="T58" fmla="*/ 15 w 35"/>
                      <a:gd name="T59" fmla="*/ 58 h 61"/>
                      <a:gd name="T60" fmla="*/ 18 w 35"/>
                      <a:gd name="T61" fmla="*/ 58 h 61"/>
                      <a:gd name="T62" fmla="*/ 23 w 35"/>
                      <a:gd name="T63" fmla="*/ 56 h 61"/>
                      <a:gd name="T64" fmla="*/ 25 w 35"/>
                      <a:gd name="T65" fmla="*/ 53 h 61"/>
                      <a:gd name="T66" fmla="*/ 28 w 35"/>
                      <a:gd name="T67" fmla="*/ 53 h 61"/>
                      <a:gd name="T68" fmla="*/ 30 w 35"/>
                      <a:gd name="T69" fmla="*/ 46 h 61"/>
                      <a:gd name="T70" fmla="*/ 30 w 35"/>
                      <a:gd name="T71" fmla="*/ 41 h 61"/>
                      <a:gd name="T72" fmla="*/ 28 w 35"/>
                      <a:gd name="T73" fmla="*/ 36 h 61"/>
                      <a:gd name="T74" fmla="*/ 25 w 35"/>
                      <a:gd name="T75" fmla="*/ 33 h 61"/>
                      <a:gd name="T76" fmla="*/ 20 w 35"/>
                      <a:gd name="T77" fmla="*/ 28 h 61"/>
                      <a:gd name="T78" fmla="*/ 15 w 35"/>
                      <a:gd name="T79" fmla="*/ 26 h 61"/>
                      <a:gd name="T80" fmla="*/ 12 w 35"/>
                      <a:gd name="T81" fmla="*/ 26 h 61"/>
                      <a:gd name="T82" fmla="*/ 5 w 35"/>
                      <a:gd name="T83" fmla="*/ 26 h 61"/>
                      <a:gd name="T84" fmla="*/ 15 w 35"/>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5"/>
                      <a:gd name="T130" fmla="*/ 0 h 61"/>
                      <a:gd name="T131" fmla="*/ 35 w 35"/>
                      <a:gd name="T132" fmla="*/ 61 h 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5" h="61">
                        <a:moveTo>
                          <a:pt x="35" y="0"/>
                        </a:moveTo>
                        <a:lnTo>
                          <a:pt x="33" y="8"/>
                        </a:lnTo>
                        <a:lnTo>
                          <a:pt x="15" y="8"/>
                        </a:lnTo>
                        <a:lnTo>
                          <a:pt x="10" y="15"/>
                        </a:lnTo>
                        <a:lnTo>
                          <a:pt x="12" y="15"/>
                        </a:lnTo>
                        <a:lnTo>
                          <a:pt x="15" y="18"/>
                        </a:lnTo>
                        <a:lnTo>
                          <a:pt x="23" y="21"/>
                        </a:lnTo>
                        <a:lnTo>
                          <a:pt x="28" y="23"/>
                        </a:lnTo>
                        <a:lnTo>
                          <a:pt x="30" y="26"/>
                        </a:lnTo>
                        <a:lnTo>
                          <a:pt x="33" y="28"/>
                        </a:lnTo>
                        <a:lnTo>
                          <a:pt x="35" y="33"/>
                        </a:lnTo>
                        <a:lnTo>
                          <a:pt x="35" y="38"/>
                        </a:lnTo>
                        <a:lnTo>
                          <a:pt x="35" y="41"/>
                        </a:lnTo>
                        <a:lnTo>
                          <a:pt x="35" y="46"/>
                        </a:lnTo>
                        <a:lnTo>
                          <a:pt x="33" y="48"/>
                        </a:lnTo>
                        <a:lnTo>
                          <a:pt x="33" y="51"/>
                        </a:lnTo>
                        <a:lnTo>
                          <a:pt x="30" y="53"/>
                        </a:lnTo>
                        <a:lnTo>
                          <a:pt x="28" y="56"/>
                        </a:lnTo>
                        <a:lnTo>
                          <a:pt x="25" y="58"/>
                        </a:lnTo>
                        <a:lnTo>
                          <a:pt x="23" y="61"/>
                        </a:lnTo>
                        <a:lnTo>
                          <a:pt x="20" y="61"/>
                        </a:lnTo>
                        <a:lnTo>
                          <a:pt x="15" y="61"/>
                        </a:lnTo>
                        <a:lnTo>
                          <a:pt x="12" y="61"/>
                        </a:lnTo>
                        <a:lnTo>
                          <a:pt x="10" y="61"/>
                        </a:lnTo>
                        <a:lnTo>
                          <a:pt x="7" y="61"/>
                        </a:lnTo>
                        <a:lnTo>
                          <a:pt x="5" y="61"/>
                        </a:lnTo>
                        <a:lnTo>
                          <a:pt x="2" y="61"/>
                        </a:lnTo>
                        <a:lnTo>
                          <a:pt x="2" y="58"/>
                        </a:lnTo>
                        <a:lnTo>
                          <a:pt x="0" y="56"/>
                        </a:lnTo>
                        <a:lnTo>
                          <a:pt x="2" y="56"/>
                        </a:lnTo>
                        <a:lnTo>
                          <a:pt x="2" y="53"/>
                        </a:lnTo>
                        <a:lnTo>
                          <a:pt x="5" y="53"/>
                        </a:lnTo>
                        <a:lnTo>
                          <a:pt x="7" y="53"/>
                        </a:lnTo>
                        <a:lnTo>
                          <a:pt x="7" y="56"/>
                        </a:lnTo>
                        <a:lnTo>
                          <a:pt x="10" y="56"/>
                        </a:lnTo>
                        <a:lnTo>
                          <a:pt x="12" y="58"/>
                        </a:lnTo>
                        <a:lnTo>
                          <a:pt x="15" y="58"/>
                        </a:lnTo>
                        <a:lnTo>
                          <a:pt x="18" y="58"/>
                        </a:lnTo>
                        <a:lnTo>
                          <a:pt x="23" y="56"/>
                        </a:lnTo>
                        <a:lnTo>
                          <a:pt x="25" y="56"/>
                        </a:lnTo>
                        <a:lnTo>
                          <a:pt x="25" y="53"/>
                        </a:lnTo>
                        <a:lnTo>
                          <a:pt x="28" y="53"/>
                        </a:lnTo>
                        <a:lnTo>
                          <a:pt x="28" y="48"/>
                        </a:lnTo>
                        <a:lnTo>
                          <a:pt x="30" y="46"/>
                        </a:lnTo>
                        <a:lnTo>
                          <a:pt x="30" y="43"/>
                        </a:lnTo>
                        <a:lnTo>
                          <a:pt x="30" y="41"/>
                        </a:lnTo>
                        <a:lnTo>
                          <a:pt x="28" y="41"/>
                        </a:lnTo>
                        <a:lnTo>
                          <a:pt x="28" y="36"/>
                        </a:lnTo>
                        <a:lnTo>
                          <a:pt x="25" y="33"/>
                        </a:lnTo>
                        <a:lnTo>
                          <a:pt x="25" y="31"/>
                        </a:lnTo>
                        <a:lnTo>
                          <a:pt x="20" y="28"/>
                        </a:lnTo>
                        <a:lnTo>
                          <a:pt x="18" y="28"/>
                        </a:lnTo>
                        <a:lnTo>
                          <a:pt x="15" y="26"/>
                        </a:lnTo>
                        <a:lnTo>
                          <a:pt x="12" y="26"/>
                        </a:lnTo>
                        <a:lnTo>
                          <a:pt x="10" y="26"/>
                        </a:lnTo>
                        <a:lnTo>
                          <a:pt x="5" y="26"/>
                        </a:lnTo>
                        <a:lnTo>
                          <a:pt x="2" y="23"/>
                        </a:lnTo>
                        <a:lnTo>
                          <a:pt x="15" y="0"/>
                        </a:lnTo>
                        <a:lnTo>
                          <a:pt x="35"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5" name="Freeform 335">
                    <a:extLst>
                      <a:ext uri="{FF2B5EF4-FFF2-40B4-BE49-F238E27FC236}">
                        <a16:creationId xmlns:a16="http://schemas.microsoft.com/office/drawing/2014/main" id="{DB9D2BF5-074B-4701-A6AB-B48228CD26A6}"/>
                      </a:ext>
                    </a:extLst>
                  </p:cNvPr>
                  <p:cNvSpPr>
                    <a:spLocks/>
                  </p:cNvSpPr>
                  <p:nvPr/>
                </p:nvSpPr>
                <p:spPr bwMode="auto">
                  <a:xfrm>
                    <a:off x="2713" y="1224"/>
                    <a:ext cx="51" cy="60"/>
                  </a:xfrm>
                  <a:custGeom>
                    <a:avLst/>
                    <a:gdLst>
                      <a:gd name="T0" fmla="*/ 51 w 51"/>
                      <a:gd name="T1" fmla="*/ 0 h 60"/>
                      <a:gd name="T2" fmla="*/ 51 w 51"/>
                      <a:gd name="T3" fmla="*/ 15 h 60"/>
                      <a:gd name="T4" fmla="*/ 51 w 51"/>
                      <a:gd name="T5" fmla="*/ 15 h 60"/>
                      <a:gd name="T6" fmla="*/ 51 w 51"/>
                      <a:gd name="T7" fmla="*/ 12 h 60"/>
                      <a:gd name="T8" fmla="*/ 48 w 51"/>
                      <a:gd name="T9" fmla="*/ 10 h 60"/>
                      <a:gd name="T10" fmla="*/ 48 w 51"/>
                      <a:gd name="T11" fmla="*/ 10 h 60"/>
                      <a:gd name="T12" fmla="*/ 48 w 51"/>
                      <a:gd name="T13" fmla="*/ 10 h 60"/>
                      <a:gd name="T14" fmla="*/ 48 w 51"/>
                      <a:gd name="T15" fmla="*/ 10 h 60"/>
                      <a:gd name="T16" fmla="*/ 48 w 51"/>
                      <a:gd name="T17" fmla="*/ 7 h 60"/>
                      <a:gd name="T18" fmla="*/ 46 w 51"/>
                      <a:gd name="T19" fmla="*/ 7 h 60"/>
                      <a:gd name="T20" fmla="*/ 46 w 51"/>
                      <a:gd name="T21" fmla="*/ 5 h 60"/>
                      <a:gd name="T22" fmla="*/ 46 w 51"/>
                      <a:gd name="T23" fmla="*/ 5 h 60"/>
                      <a:gd name="T24" fmla="*/ 43 w 51"/>
                      <a:gd name="T25" fmla="*/ 5 h 60"/>
                      <a:gd name="T26" fmla="*/ 41 w 51"/>
                      <a:gd name="T27" fmla="*/ 5 h 60"/>
                      <a:gd name="T28" fmla="*/ 38 w 51"/>
                      <a:gd name="T29" fmla="*/ 5 h 60"/>
                      <a:gd name="T30" fmla="*/ 38 w 51"/>
                      <a:gd name="T31" fmla="*/ 5 h 60"/>
                      <a:gd name="T32" fmla="*/ 31 w 51"/>
                      <a:gd name="T33" fmla="*/ 5 h 60"/>
                      <a:gd name="T34" fmla="*/ 31 w 51"/>
                      <a:gd name="T35" fmla="*/ 50 h 60"/>
                      <a:gd name="T36" fmla="*/ 31 w 51"/>
                      <a:gd name="T37" fmla="*/ 53 h 60"/>
                      <a:gd name="T38" fmla="*/ 31 w 51"/>
                      <a:gd name="T39" fmla="*/ 53 h 60"/>
                      <a:gd name="T40" fmla="*/ 31 w 51"/>
                      <a:gd name="T41" fmla="*/ 55 h 60"/>
                      <a:gd name="T42" fmla="*/ 31 w 51"/>
                      <a:gd name="T43" fmla="*/ 58 h 60"/>
                      <a:gd name="T44" fmla="*/ 31 w 51"/>
                      <a:gd name="T45" fmla="*/ 58 h 60"/>
                      <a:gd name="T46" fmla="*/ 33 w 51"/>
                      <a:gd name="T47" fmla="*/ 58 h 60"/>
                      <a:gd name="T48" fmla="*/ 33 w 51"/>
                      <a:gd name="T49" fmla="*/ 60 h 60"/>
                      <a:gd name="T50" fmla="*/ 36 w 51"/>
                      <a:gd name="T51" fmla="*/ 60 h 60"/>
                      <a:gd name="T52" fmla="*/ 36 w 51"/>
                      <a:gd name="T53" fmla="*/ 60 h 60"/>
                      <a:gd name="T54" fmla="*/ 38 w 51"/>
                      <a:gd name="T55" fmla="*/ 60 h 60"/>
                      <a:gd name="T56" fmla="*/ 38 w 51"/>
                      <a:gd name="T57" fmla="*/ 60 h 60"/>
                      <a:gd name="T58" fmla="*/ 13 w 51"/>
                      <a:gd name="T59" fmla="*/ 60 h 60"/>
                      <a:gd name="T60" fmla="*/ 13 w 51"/>
                      <a:gd name="T61" fmla="*/ 60 h 60"/>
                      <a:gd name="T62" fmla="*/ 15 w 51"/>
                      <a:gd name="T63" fmla="*/ 60 h 60"/>
                      <a:gd name="T64" fmla="*/ 15 w 51"/>
                      <a:gd name="T65" fmla="*/ 60 h 60"/>
                      <a:gd name="T66" fmla="*/ 18 w 51"/>
                      <a:gd name="T67" fmla="*/ 60 h 60"/>
                      <a:gd name="T68" fmla="*/ 18 w 51"/>
                      <a:gd name="T69" fmla="*/ 58 h 60"/>
                      <a:gd name="T70" fmla="*/ 20 w 51"/>
                      <a:gd name="T71" fmla="*/ 58 h 60"/>
                      <a:gd name="T72" fmla="*/ 20 w 51"/>
                      <a:gd name="T73" fmla="*/ 58 h 60"/>
                      <a:gd name="T74" fmla="*/ 20 w 51"/>
                      <a:gd name="T75" fmla="*/ 58 h 60"/>
                      <a:gd name="T76" fmla="*/ 20 w 51"/>
                      <a:gd name="T77" fmla="*/ 55 h 60"/>
                      <a:gd name="T78" fmla="*/ 20 w 51"/>
                      <a:gd name="T79" fmla="*/ 53 h 60"/>
                      <a:gd name="T80" fmla="*/ 20 w 51"/>
                      <a:gd name="T81" fmla="*/ 50 h 60"/>
                      <a:gd name="T82" fmla="*/ 20 w 51"/>
                      <a:gd name="T83" fmla="*/ 5 h 60"/>
                      <a:gd name="T84" fmla="*/ 15 w 51"/>
                      <a:gd name="T85" fmla="*/ 5 h 60"/>
                      <a:gd name="T86" fmla="*/ 13 w 51"/>
                      <a:gd name="T87" fmla="*/ 5 h 60"/>
                      <a:gd name="T88" fmla="*/ 10 w 51"/>
                      <a:gd name="T89" fmla="*/ 5 h 60"/>
                      <a:gd name="T90" fmla="*/ 8 w 51"/>
                      <a:gd name="T91" fmla="*/ 5 h 60"/>
                      <a:gd name="T92" fmla="*/ 8 w 51"/>
                      <a:gd name="T93" fmla="*/ 5 h 60"/>
                      <a:gd name="T94" fmla="*/ 8 w 51"/>
                      <a:gd name="T95" fmla="*/ 5 h 60"/>
                      <a:gd name="T96" fmla="*/ 5 w 51"/>
                      <a:gd name="T97" fmla="*/ 7 h 60"/>
                      <a:gd name="T98" fmla="*/ 5 w 51"/>
                      <a:gd name="T99" fmla="*/ 7 h 60"/>
                      <a:gd name="T100" fmla="*/ 3 w 51"/>
                      <a:gd name="T101" fmla="*/ 10 h 60"/>
                      <a:gd name="T102" fmla="*/ 3 w 51"/>
                      <a:gd name="T103" fmla="*/ 10 h 60"/>
                      <a:gd name="T104" fmla="*/ 3 w 51"/>
                      <a:gd name="T105" fmla="*/ 12 h 60"/>
                      <a:gd name="T106" fmla="*/ 3 w 51"/>
                      <a:gd name="T107" fmla="*/ 15 h 60"/>
                      <a:gd name="T108" fmla="*/ 3 w 51"/>
                      <a:gd name="T109" fmla="*/ 15 h 60"/>
                      <a:gd name="T110" fmla="*/ 0 w 51"/>
                      <a:gd name="T111" fmla="*/ 15 h 60"/>
                      <a:gd name="T112" fmla="*/ 0 w 51"/>
                      <a:gd name="T113" fmla="*/ 0 h 60"/>
                      <a:gd name="T114" fmla="*/ 51 w 51"/>
                      <a:gd name="T115" fmla="*/ 0 h 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1"/>
                      <a:gd name="T175" fmla="*/ 0 h 60"/>
                      <a:gd name="T176" fmla="*/ 51 w 51"/>
                      <a:gd name="T177" fmla="*/ 60 h 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1" h="60">
                        <a:moveTo>
                          <a:pt x="51" y="0"/>
                        </a:moveTo>
                        <a:lnTo>
                          <a:pt x="51" y="15"/>
                        </a:lnTo>
                        <a:lnTo>
                          <a:pt x="51" y="12"/>
                        </a:lnTo>
                        <a:lnTo>
                          <a:pt x="48" y="10"/>
                        </a:lnTo>
                        <a:lnTo>
                          <a:pt x="48" y="7"/>
                        </a:lnTo>
                        <a:lnTo>
                          <a:pt x="46" y="7"/>
                        </a:lnTo>
                        <a:lnTo>
                          <a:pt x="46" y="5"/>
                        </a:lnTo>
                        <a:lnTo>
                          <a:pt x="43" y="5"/>
                        </a:lnTo>
                        <a:lnTo>
                          <a:pt x="41" y="5"/>
                        </a:lnTo>
                        <a:lnTo>
                          <a:pt x="38" y="5"/>
                        </a:lnTo>
                        <a:lnTo>
                          <a:pt x="31" y="5"/>
                        </a:lnTo>
                        <a:lnTo>
                          <a:pt x="31" y="50"/>
                        </a:lnTo>
                        <a:lnTo>
                          <a:pt x="31" y="53"/>
                        </a:lnTo>
                        <a:lnTo>
                          <a:pt x="31" y="55"/>
                        </a:lnTo>
                        <a:lnTo>
                          <a:pt x="31" y="58"/>
                        </a:lnTo>
                        <a:lnTo>
                          <a:pt x="33" y="58"/>
                        </a:lnTo>
                        <a:lnTo>
                          <a:pt x="33" y="60"/>
                        </a:lnTo>
                        <a:lnTo>
                          <a:pt x="36" y="60"/>
                        </a:lnTo>
                        <a:lnTo>
                          <a:pt x="38" y="60"/>
                        </a:lnTo>
                        <a:lnTo>
                          <a:pt x="13" y="60"/>
                        </a:lnTo>
                        <a:lnTo>
                          <a:pt x="15" y="60"/>
                        </a:lnTo>
                        <a:lnTo>
                          <a:pt x="18" y="60"/>
                        </a:lnTo>
                        <a:lnTo>
                          <a:pt x="18" y="58"/>
                        </a:lnTo>
                        <a:lnTo>
                          <a:pt x="20" y="58"/>
                        </a:lnTo>
                        <a:lnTo>
                          <a:pt x="20" y="55"/>
                        </a:lnTo>
                        <a:lnTo>
                          <a:pt x="20" y="53"/>
                        </a:lnTo>
                        <a:lnTo>
                          <a:pt x="20" y="50"/>
                        </a:lnTo>
                        <a:lnTo>
                          <a:pt x="20" y="5"/>
                        </a:lnTo>
                        <a:lnTo>
                          <a:pt x="15" y="5"/>
                        </a:lnTo>
                        <a:lnTo>
                          <a:pt x="13" y="5"/>
                        </a:lnTo>
                        <a:lnTo>
                          <a:pt x="10" y="5"/>
                        </a:lnTo>
                        <a:lnTo>
                          <a:pt x="8" y="5"/>
                        </a:lnTo>
                        <a:lnTo>
                          <a:pt x="5" y="7"/>
                        </a:lnTo>
                        <a:lnTo>
                          <a:pt x="3" y="10"/>
                        </a:lnTo>
                        <a:lnTo>
                          <a:pt x="3" y="12"/>
                        </a:lnTo>
                        <a:lnTo>
                          <a:pt x="3" y="15"/>
                        </a:lnTo>
                        <a:lnTo>
                          <a:pt x="0" y="15"/>
                        </a:lnTo>
                        <a:lnTo>
                          <a:pt x="0" y="0"/>
                        </a:lnTo>
                        <a:lnTo>
                          <a:pt x="51"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6" name="Freeform 336">
                    <a:extLst>
                      <a:ext uri="{FF2B5EF4-FFF2-40B4-BE49-F238E27FC236}">
                        <a16:creationId xmlns:a16="http://schemas.microsoft.com/office/drawing/2014/main" id="{F0B13F69-7315-4D14-A9F6-86711DD9BEEE}"/>
                      </a:ext>
                    </a:extLst>
                  </p:cNvPr>
                  <p:cNvSpPr>
                    <a:spLocks noEditPoints="1"/>
                  </p:cNvSpPr>
                  <p:nvPr/>
                </p:nvSpPr>
                <p:spPr bwMode="auto">
                  <a:xfrm>
                    <a:off x="2769" y="1244"/>
                    <a:ext cx="38" cy="43"/>
                  </a:xfrm>
                  <a:custGeom>
                    <a:avLst/>
                    <a:gdLst>
                      <a:gd name="T0" fmla="*/ 20 w 38"/>
                      <a:gd name="T1" fmla="*/ 38 h 43"/>
                      <a:gd name="T2" fmla="*/ 15 w 38"/>
                      <a:gd name="T3" fmla="*/ 40 h 43"/>
                      <a:gd name="T4" fmla="*/ 12 w 38"/>
                      <a:gd name="T5" fmla="*/ 43 h 43"/>
                      <a:gd name="T6" fmla="*/ 7 w 38"/>
                      <a:gd name="T7" fmla="*/ 43 h 43"/>
                      <a:gd name="T8" fmla="*/ 2 w 38"/>
                      <a:gd name="T9" fmla="*/ 40 h 43"/>
                      <a:gd name="T10" fmla="*/ 0 w 38"/>
                      <a:gd name="T11" fmla="*/ 35 h 43"/>
                      <a:gd name="T12" fmla="*/ 0 w 38"/>
                      <a:gd name="T13" fmla="*/ 30 h 43"/>
                      <a:gd name="T14" fmla="*/ 2 w 38"/>
                      <a:gd name="T15" fmla="*/ 28 h 43"/>
                      <a:gd name="T16" fmla="*/ 7 w 38"/>
                      <a:gd name="T17" fmla="*/ 23 h 43"/>
                      <a:gd name="T18" fmla="*/ 12 w 38"/>
                      <a:gd name="T19" fmla="*/ 20 h 43"/>
                      <a:gd name="T20" fmla="*/ 25 w 38"/>
                      <a:gd name="T21" fmla="*/ 15 h 43"/>
                      <a:gd name="T22" fmla="*/ 22 w 38"/>
                      <a:gd name="T23" fmla="*/ 7 h 43"/>
                      <a:gd name="T24" fmla="*/ 20 w 38"/>
                      <a:gd name="T25" fmla="*/ 2 h 43"/>
                      <a:gd name="T26" fmla="*/ 15 w 38"/>
                      <a:gd name="T27" fmla="*/ 2 h 43"/>
                      <a:gd name="T28" fmla="*/ 12 w 38"/>
                      <a:gd name="T29" fmla="*/ 2 h 43"/>
                      <a:gd name="T30" fmla="*/ 10 w 38"/>
                      <a:gd name="T31" fmla="*/ 5 h 43"/>
                      <a:gd name="T32" fmla="*/ 10 w 38"/>
                      <a:gd name="T33" fmla="*/ 10 h 43"/>
                      <a:gd name="T34" fmla="*/ 7 w 38"/>
                      <a:gd name="T35" fmla="*/ 13 h 43"/>
                      <a:gd name="T36" fmla="*/ 7 w 38"/>
                      <a:gd name="T37" fmla="*/ 15 h 43"/>
                      <a:gd name="T38" fmla="*/ 5 w 38"/>
                      <a:gd name="T39" fmla="*/ 13 h 43"/>
                      <a:gd name="T40" fmla="*/ 2 w 38"/>
                      <a:gd name="T41" fmla="*/ 13 h 43"/>
                      <a:gd name="T42" fmla="*/ 2 w 38"/>
                      <a:gd name="T43" fmla="*/ 10 h 43"/>
                      <a:gd name="T44" fmla="*/ 2 w 38"/>
                      <a:gd name="T45" fmla="*/ 7 h 43"/>
                      <a:gd name="T46" fmla="*/ 7 w 38"/>
                      <a:gd name="T47" fmla="*/ 2 h 43"/>
                      <a:gd name="T48" fmla="*/ 12 w 38"/>
                      <a:gd name="T49" fmla="*/ 0 h 43"/>
                      <a:gd name="T50" fmla="*/ 20 w 38"/>
                      <a:gd name="T51" fmla="*/ 0 h 43"/>
                      <a:gd name="T52" fmla="*/ 27 w 38"/>
                      <a:gd name="T53" fmla="*/ 0 h 43"/>
                      <a:gd name="T54" fmla="*/ 27 w 38"/>
                      <a:gd name="T55" fmla="*/ 2 h 43"/>
                      <a:gd name="T56" fmla="*/ 30 w 38"/>
                      <a:gd name="T57" fmla="*/ 5 h 43"/>
                      <a:gd name="T58" fmla="*/ 30 w 38"/>
                      <a:gd name="T59" fmla="*/ 13 h 43"/>
                      <a:gd name="T60" fmla="*/ 30 w 38"/>
                      <a:gd name="T61" fmla="*/ 28 h 43"/>
                      <a:gd name="T62" fmla="*/ 30 w 38"/>
                      <a:gd name="T63" fmla="*/ 35 h 43"/>
                      <a:gd name="T64" fmla="*/ 33 w 38"/>
                      <a:gd name="T65" fmla="*/ 35 h 43"/>
                      <a:gd name="T66" fmla="*/ 33 w 38"/>
                      <a:gd name="T67" fmla="*/ 35 h 43"/>
                      <a:gd name="T68" fmla="*/ 33 w 38"/>
                      <a:gd name="T69" fmla="*/ 35 h 43"/>
                      <a:gd name="T70" fmla="*/ 35 w 38"/>
                      <a:gd name="T71" fmla="*/ 35 h 43"/>
                      <a:gd name="T72" fmla="*/ 38 w 38"/>
                      <a:gd name="T73" fmla="*/ 33 h 43"/>
                      <a:gd name="T74" fmla="*/ 38 w 38"/>
                      <a:gd name="T75" fmla="*/ 38 h 43"/>
                      <a:gd name="T76" fmla="*/ 30 w 38"/>
                      <a:gd name="T77" fmla="*/ 43 h 43"/>
                      <a:gd name="T78" fmla="*/ 27 w 38"/>
                      <a:gd name="T79" fmla="*/ 43 h 43"/>
                      <a:gd name="T80" fmla="*/ 25 w 38"/>
                      <a:gd name="T81" fmla="*/ 40 h 43"/>
                      <a:gd name="T82" fmla="*/ 25 w 38"/>
                      <a:gd name="T83" fmla="*/ 38 h 43"/>
                      <a:gd name="T84" fmla="*/ 25 w 38"/>
                      <a:gd name="T85" fmla="*/ 18 h 43"/>
                      <a:gd name="T86" fmla="*/ 17 w 38"/>
                      <a:gd name="T87" fmla="*/ 20 h 43"/>
                      <a:gd name="T88" fmla="*/ 12 w 38"/>
                      <a:gd name="T89" fmla="*/ 23 h 43"/>
                      <a:gd name="T90" fmla="*/ 10 w 38"/>
                      <a:gd name="T91" fmla="*/ 25 h 43"/>
                      <a:gd name="T92" fmla="*/ 7 w 38"/>
                      <a:gd name="T93" fmla="*/ 30 h 43"/>
                      <a:gd name="T94" fmla="*/ 7 w 38"/>
                      <a:gd name="T95" fmla="*/ 33 h 43"/>
                      <a:gd name="T96" fmla="*/ 10 w 38"/>
                      <a:gd name="T97" fmla="*/ 35 h 43"/>
                      <a:gd name="T98" fmla="*/ 12 w 38"/>
                      <a:gd name="T99" fmla="*/ 38 h 43"/>
                      <a:gd name="T100" fmla="*/ 17 w 38"/>
                      <a:gd name="T101" fmla="*/ 38 h 43"/>
                      <a:gd name="T102" fmla="*/ 25 w 38"/>
                      <a:gd name="T103" fmla="*/ 33 h 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8"/>
                      <a:gd name="T157" fmla="*/ 0 h 43"/>
                      <a:gd name="T158" fmla="*/ 38 w 38"/>
                      <a:gd name="T159" fmla="*/ 43 h 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8" h="43">
                        <a:moveTo>
                          <a:pt x="25" y="35"/>
                        </a:moveTo>
                        <a:lnTo>
                          <a:pt x="22" y="38"/>
                        </a:lnTo>
                        <a:lnTo>
                          <a:pt x="20" y="38"/>
                        </a:lnTo>
                        <a:lnTo>
                          <a:pt x="17" y="40"/>
                        </a:lnTo>
                        <a:lnTo>
                          <a:pt x="15" y="40"/>
                        </a:lnTo>
                        <a:lnTo>
                          <a:pt x="15" y="43"/>
                        </a:lnTo>
                        <a:lnTo>
                          <a:pt x="12" y="43"/>
                        </a:lnTo>
                        <a:lnTo>
                          <a:pt x="10" y="43"/>
                        </a:lnTo>
                        <a:lnTo>
                          <a:pt x="7" y="43"/>
                        </a:lnTo>
                        <a:lnTo>
                          <a:pt x="7" y="40"/>
                        </a:lnTo>
                        <a:lnTo>
                          <a:pt x="5" y="40"/>
                        </a:lnTo>
                        <a:lnTo>
                          <a:pt x="2" y="40"/>
                        </a:lnTo>
                        <a:lnTo>
                          <a:pt x="2" y="38"/>
                        </a:lnTo>
                        <a:lnTo>
                          <a:pt x="0" y="35"/>
                        </a:lnTo>
                        <a:lnTo>
                          <a:pt x="0" y="33"/>
                        </a:lnTo>
                        <a:lnTo>
                          <a:pt x="0" y="30"/>
                        </a:lnTo>
                        <a:lnTo>
                          <a:pt x="2" y="30"/>
                        </a:lnTo>
                        <a:lnTo>
                          <a:pt x="2" y="28"/>
                        </a:lnTo>
                        <a:lnTo>
                          <a:pt x="2" y="25"/>
                        </a:lnTo>
                        <a:lnTo>
                          <a:pt x="5" y="23"/>
                        </a:lnTo>
                        <a:lnTo>
                          <a:pt x="7" y="23"/>
                        </a:lnTo>
                        <a:lnTo>
                          <a:pt x="7" y="20"/>
                        </a:lnTo>
                        <a:lnTo>
                          <a:pt x="10" y="20"/>
                        </a:lnTo>
                        <a:lnTo>
                          <a:pt x="12" y="20"/>
                        </a:lnTo>
                        <a:lnTo>
                          <a:pt x="15" y="18"/>
                        </a:lnTo>
                        <a:lnTo>
                          <a:pt x="22" y="15"/>
                        </a:lnTo>
                        <a:lnTo>
                          <a:pt x="25" y="15"/>
                        </a:lnTo>
                        <a:lnTo>
                          <a:pt x="25" y="13"/>
                        </a:lnTo>
                        <a:lnTo>
                          <a:pt x="22" y="10"/>
                        </a:lnTo>
                        <a:lnTo>
                          <a:pt x="22" y="7"/>
                        </a:lnTo>
                        <a:lnTo>
                          <a:pt x="22" y="5"/>
                        </a:lnTo>
                        <a:lnTo>
                          <a:pt x="20" y="2"/>
                        </a:lnTo>
                        <a:lnTo>
                          <a:pt x="17" y="2"/>
                        </a:lnTo>
                        <a:lnTo>
                          <a:pt x="15" y="2"/>
                        </a:lnTo>
                        <a:lnTo>
                          <a:pt x="12" y="2"/>
                        </a:lnTo>
                        <a:lnTo>
                          <a:pt x="12" y="5"/>
                        </a:lnTo>
                        <a:lnTo>
                          <a:pt x="10" y="5"/>
                        </a:lnTo>
                        <a:lnTo>
                          <a:pt x="10" y="7"/>
                        </a:lnTo>
                        <a:lnTo>
                          <a:pt x="10" y="10"/>
                        </a:lnTo>
                        <a:lnTo>
                          <a:pt x="10" y="13"/>
                        </a:lnTo>
                        <a:lnTo>
                          <a:pt x="7" y="13"/>
                        </a:lnTo>
                        <a:lnTo>
                          <a:pt x="7" y="15"/>
                        </a:lnTo>
                        <a:lnTo>
                          <a:pt x="5" y="15"/>
                        </a:lnTo>
                        <a:lnTo>
                          <a:pt x="5" y="13"/>
                        </a:lnTo>
                        <a:lnTo>
                          <a:pt x="2" y="13"/>
                        </a:lnTo>
                        <a:lnTo>
                          <a:pt x="2" y="10"/>
                        </a:lnTo>
                        <a:lnTo>
                          <a:pt x="2" y="7"/>
                        </a:lnTo>
                        <a:lnTo>
                          <a:pt x="2" y="5"/>
                        </a:lnTo>
                        <a:lnTo>
                          <a:pt x="5" y="2"/>
                        </a:lnTo>
                        <a:lnTo>
                          <a:pt x="7" y="2"/>
                        </a:lnTo>
                        <a:lnTo>
                          <a:pt x="12" y="0"/>
                        </a:lnTo>
                        <a:lnTo>
                          <a:pt x="15" y="0"/>
                        </a:lnTo>
                        <a:lnTo>
                          <a:pt x="17" y="0"/>
                        </a:lnTo>
                        <a:lnTo>
                          <a:pt x="20" y="0"/>
                        </a:lnTo>
                        <a:lnTo>
                          <a:pt x="22" y="0"/>
                        </a:lnTo>
                        <a:lnTo>
                          <a:pt x="25" y="0"/>
                        </a:lnTo>
                        <a:lnTo>
                          <a:pt x="27" y="0"/>
                        </a:lnTo>
                        <a:lnTo>
                          <a:pt x="27" y="2"/>
                        </a:lnTo>
                        <a:lnTo>
                          <a:pt x="30" y="5"/>
                        </a:lnTo>
                        <a:lnTo>
                          <a:pt x="30" y="7"/>
                        </a:lnTo>
                        <a:lnTo>
                          <a:pt x="30" y="10"/>
                        </a:lnTo>
                        <a:lnTo>
                          <a:pt x="30" y="13"/>
                        </a:lnTo>
                        <a:lnTo>
                          <a:pt x="30" y="28"/>
                        </a:lnTo>
                        <a:lnTo>
                          <a:pt x="30" y="30"/>
                        </a:lnTo>
                        <a:lnTo>
                          <a:pt x="30" y="33"/>
                        </a:lnTo>
                        <a:lnTo>
                          <a:pt x="30" y="35"/>
                        </a:lnTo>
                        <a:lnTo>
                          <a:pt x="33" y="35"/>
                        </a:lnTo>
                        <a:lnTo>
                          <a:pt x="35" y="35"/>
                        </a:lnTo>
                        <a:lnTo>
                          <a:pt x="38" y="33"/>
                        </a:lnTo>
                        <a:lnTo>
                          <a:pt x="38" y="35"/>
                        </a:lnTo>
                        <a:lnTo>
                          <a:pt x="38" y="38"/>
                        </a:lnTo>
                        <a:lnTo>
                          <a:pt x="35" y="38"/>
                        </a:lnTo>
                        <a:lnTo>
                          <a:pt x="33" y="40"/>
                        </a:lnTo>
                        <a:lnTo>
                          <a:pt x="30" y="43"/>
                        </a:lnTo>
                        <a:lnTo>
                          <a:pt x="27" y="43"/>
                        </a:lnTo>
                        <a:lnTo>
                          <a:pt x="25" y="40"/>
                        </a:lnTo>
                        <a:lnTo>
                          <a:pt x="25" y="38"/>
                        </a:lnTo>
                        <a:lnTo>
                          <a:pt x="25" y="35"/>
                        </a:lnTo>
                        <a:close/>
                        <a:moveTo>
                          <a:pt x="25" y="33"/>
                        </a:moveTo>
                        <a:lnTo>
                          <a:pt x="25" y="18"/>
                        </a:lnTo>
                        <a:lnTo>
                          <a:pt x="22" y="18"/>
                        </a:lnTo>
                        <a:lnTo>
                          <a:pt x="20" y="18"/>
                        </a:lnTo>
                        <a:lnTo>
                          <a:pt x="17" y="20"/>
                        </a:lnTo>
                        <a:lnTo>
                          <a:pt x="15" y="20"/>
                        </a:lnTo>
                        <a:lnTo>
                          <a:pt x="15" y="23"/>
                        </a:lnTo>
                        <a:lnTo>
                          <a:pt x="12" y="23"/>
                        </a:lnTo>
                        <a:lnTo>
                          <a:pt x="10" y="25"/>
                        </a:lnTo>
                        <a:lnTo>
                          <a:pt x="7" y="28"/>
                        </a:lnTo>
                        <a:lnTo>
                          <a:pt x="7" y="30"/>
                        </a:lnTo>
                        <a:lnTo>
                          <a:pt x="7" y="33"/>
                        </a:lnTo>
                        <a:lnTo>
                          <a:pt x="10" y="33"/>
                        </a:lnTo>
                        <a:lnTo>
                          <a:pt x="10" y="35"/>
                        </a:lnTo>
                        <a:lnTo>
                          <a:pt x="12" y="35"/>
                        </a:lnTo>
                        <a:lnTo>
                          <a:pt x="12" y="38"/>
                        </a:lnTo>
                        <a:lnTo>
                          <a:pt x="15" y="38"/>
                        </a:lnTo>
                        <a:lnTo>
                          <a:pt x="17" y="38"/>
                        </a:lnTo>
                        <a:lnTo>
                          <a:pt x="20" y="35"/>
                        </a:lnTo>
                        <a:lnTo>
                          <a:pt x="22" y="33"/>
                        </a:lnTo>
                        <a:lnTo>
                          <a:pt x="2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7" name="Freeform 337">
                    <a:extLst>
                      <a:ext uri="{FF2B5EF4-FFF2-40B4-BE49-F238E27FC236}">
                        <a16:creationId xmlns:a16="http://schemas.microsoft.com/office/drawing/2014/main" id="{3F5F84DC-98C5-4A7A-BD61-60AD51B0EFE3}"/>
                      </a:ext>
                    </a:extLst>
                  </p:cNvPr>
                  <p:cNvSpPr>
                    <a:spLocks/>
                  </p:cNvSpPr>
                  <p:nvPr/>
                </p:nvSpPr>
                <p:spPr bwMode="auto">
                  <a:xfrm>
                    <a:off x="2769" y="1244"/>
                    <a:ext cx="38" cy="43"/>
                  </a:xfrm>
                  <a:custGeom>
                    <a:avLst/>
                    <a:gdLst>
                      <a:gd name="T0" fmla="*/ 22 w 38"/>
                      <a:gd name="T1" fmla="*/ 38 h 43"/>
                      <a:gd name="T2" fmla="*/ 17 w 38"/>
                      <a:gd name="T3" fmla="*/ 40 h 43"/>
                      <a:gd name="T4" fmla="*/ 15 w 38"/>
                      <a:gd name="T5" fmla="*/ 40 h 43"/>
                      <a:gd name="T6" fmla="*/ 12 w 38"/>
                      <a:gd name="T7" fmla="*/ 43 h 43"/>
                      <a:gd name="T8" fmla="*/ 10 w 38"/>
                      <a:gd name="T9" fmla="*/ 43 h 43"/>
                      <a:gd name="T10" fmla="*/ 7 w 38"/>
                      <a:gd name="T11" fmla="*/ 43 h 43"/>
                      <a:gd name="T12" fmla="*/ 5 w 38"/>
                      <a:gd name="T13" fmla="*/ 40 h 43"/>
                      <a:gd name="T14" fmla="*/ 2 w 38"/>
                      <a:gd name="T15" fmla="*/ 38 h 43"/>
                      <a:gd name="T16" fmla="*/ 0 w 38"/>
                      <a:gd name="T17" fmla="*/ 35 h 43"/>
                      <a:gd name="T18" fmla="*/ 0 w 38"/>
                      <a:gd name="T19" fmla="*/ 33 h 43"/>
                      <a:gd name="T20" fmla="*/ 2 w 38"/>
                      <a:gd name="T21" fmla="*/ 30 h 43"/>
                      <a:gd name="T22" fmla="*/ 2 w 38"/>
                      <a:gd name="T23" fmla="*/ 28 h 43"/>
                      <a:gd name="T24" fmla="*/ 5 w 38"/>
                      <a:gd name="T25" fmla="*/ 23 h 43"/>
                      <a:gd name="T26" fmla="*/ 7 w 38"/>
                      <a:gd name="T27" fmla="*/ 20 h 43"/>
                      <a:gd name="T28" fmla="*/ 12 w 38"/>
                      <a:gd name="T29" fmla="*/ 20 h 43"/>
                      <a:gd name="T30" fmla="*/ 22 w 38"/>
                      <a:gd name="T31" fmla="*/ 15 h 43"/>
                      <a:gd name="T32" fmla="*/ 25 w 38"/>
                      <a:gd name="T33" fmla="*/ 13 h 43"/>
                      <a:gd name="T34" fmla="*/ 22 w 38"/>
                      <a:gd name="T35" fmla="*/ 7 h 43"/>
                      <a:gd name="T36" fmla="*/ 22 w 38"/>
                      <a:gd name="T37" fmla="*/ 5 h 43"/>
                      <a:gd name="T38" fmla="*/ 20 w 38"/>
                      <a:gd name="T39" fmla="*/ 2 h 43"/>
                      <a:gd name="T40" fmla="*/ 15 w 38"/>
                      <a:gd name="T41" fmla="*/ 2 h 43"/>
                      <a:gd name="T42" fmla="*/ 12 w 38"/>
                      <a:gd name="T43" fmla="*/ 2 h 43"/>
                      <a:gd name="T44" fmla="*/ 12 w 38"/>
                      <a:gd name="T45" fmla="*/ 5 h 43"/>
                      <a:gd name="T46" fmla="*/ 10 w 38"/>
                      <a:gd name="T47" fmla="*/ 5 h 43"/>
                      <a:gd name="T48" fmla="*/ 10 w 38"/>
                      <a:gd name="T49" fmla="*/ 10 h 43"/>
                      <a:gd name="T50" fmla="*/ 10 w 38"/>
                      <a:gd name="T51" fmla="*/ 13 h 43"/>
                      <a:gd name="T52" fmla="*/ 7 w 38"/>
                      <a:gd name="T53" fmla="*/ 13 h 43"/>
                      <a:gd name="T54" fmla="*/ 7 w 38"/>
                      <a:gd name="T55" fmla="*/ 15 h 43"/>
                      <a:gd name="T56" fmla="*/ 5 w 38"/>
                      <a:gd name="T57" fmla="*/ 15 h 43"/>
                      <a:gd name="T58" fmla="*/ 5 w 38"/>
                      <a:gd name="T59" fmla="*/ 13 h 43"/>
                      <a:gd name="T60" fmla="*/ 2 w 38"/>
                      <a:gd name="T61" fmla="*/ 13 h 43"/>
                      <a:gd name="T62" fmla="*/ 2 w 38"/>
                      <a:gd name="T63" fmla="*/ 10 h 43"/>
                      <a:gd name="T64" fmla="*/ 2 w 38"/>
                      <a:gd name="T65" fmla="*/ 10 h 43"/>
                      <a:gd name="T66" fmla="*/ 2 w 38"/>
                      <a:gd name="T67" fmla="*/ 7 h 43"/>
                      <a:gd name="T68" fmla="*/ 2 w 38"/>
                      <a:gd name="T69" fmla="*/ 5 h 43"/>
                      <a:gd name="T70" fmla="*/ 7 w 38"/>
                      <a:gd name="T71" fmla="*/ 2 h 43"/>
                      <a:gd name="T72" fmla="*/ 7 w 38"/>
                      <a:gd name="T73" fmla="*/ 2 h 43"/>
                      <a:gd name="T74" fmla="*/ 15 w 38"/>
                      <a:gd name="T75" fmla="*/ 0 h 43"/>
                      <a:gd name="T76" fmla="*/ 20 w 38"/>
                      <a:gd name="T77" fmla="*/ 0 h 43"/>
                      <a:gd name="T78" fmla="*/ 25 w 38"/>
                      <a:gd name="T79" fmla="*/ 0 h 43"/>
                      <a:gd name="T80" fmla="*/ 27 w 38"/>
                      <a:gd name="T81" fmla="*/ 2 h 43"/>
                      <a:gd name="T82" fmla="*/ 27 w 38"/>
                      <a:gd name="T83" fmla="*/ 2 h 43"/>
                      <a:gd name="T84" fmla="*/ 30 w 38"/>
                      <a:gd name="T85" fmla="*/ 5 h 43"/>
                      <a:gd name="T86" fmla="*/ 30 w 38"/>
                      <a:gd name="T87" fmla="*/ 7 h 43"/>
                      <a:gd name="T88" fmla="*/ 30 w 38"/>
                      <a:gd name="T89" fmla="*/ 13 h 43"/>
                      <a:gd name="T90" fmla="*/ 30 w 38"/>
                      <a:gd name="T91" fmla="*/ 28 h 43"/>
                      <a:gd name="T92" fmla="*/ 30 w 38"/>
                      <a:gd name="T93" fmla="*/ 30 h 43"/>
                      <a:gd name="T94" fmla="*/ 30 w 38"/>
                      <a:gd name="T95" fmla="*/ 35 h 43"/>
                      <a:gd name="T96" fmla="*/ 33 w 38"/>
                      <a:gd name="T97" fmla="*/ 35 h 43"/>
                      <a:gd name="T98" fmla="*/ 33 w 38"/>
                      <a:gd name="T99" fmla="*/ 35 h 43"/>
                      <a:gd name="T100" fmla="*/ 33 w 38"/>
                      <a:gd name="T101" fmla="*/ 35 h 43"/>
                      <a:gd name="T102" fmla="*/ 33 w 38"/>
                      <a:gd name="T103" fmla="*/ 35 h 43"/>
                      <a:gd name="T104" fmla="*/ 33 w 38"/>
                      <a:gd name="T105" fmla="*/ 35 h 43"/>
                      <a:gd name="T106" fmla="*/ 35 w 38"/>
                      <a:gd name="T107" fmla="*/ 35 h 43"/>
                      <a:gd name="T108" fmla="*/ 35 w 38"/>
                      <a:gd name="T109" fmla="*/ 35 h 43"/>
                      <a:gd name="T110" fmla="*/ 38 w 38"/>
                      <a:gd name="T111" fmla="*/ 33 h 43"/>
                      <a:gd name="T112" fmla="*/ 38 w 38"/>
                      <a:gd name="T113" fmla="*/ 38 h 43"/>
                      <a:gd name="T114" fmla="*/ 33 w 38"/>
                      <a:gd name="T115" fmla="*/ 40 h 43"/>
                      <a:gd name="T116" fmla="*/ 27 w 38"/>
                      <a:gd name="T117" fmla="*/ 43 h 43"/>
                      <a:gd name="T118" fmla="*/ 27 w 38"/>
                      <a:gd name="T119" fmla="*/ 43 h 43"/>
                      <a:gd name="T120" fmla="*/ 25 w 38"/>
                      <a:gd name="T121" fmla="*/ 40 h 43"/>
                      <a:gd name="T122" fmla="*/ 25 w 38"/>
                      <a:gd name="T123" fmla="*/ 40 h 43"/>
                      <a:gd name="T124" fmla="*/ 25 w 38"/>
                      <a:gd name="T125" fmla="*/ 38 h 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3"/>
                      <a:gd name="T191" fmla="*/ 38 w 38"/>
                      <a:gd name="T192" fmla="*/ 43 h 4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3">
                        <a:moveTo>
                          <a:pt x="25" y="35"/>
                        </a:moveTo>
                        <a:lnTo>
                          <a:pt x="22" y="38"/>
                        </a:lnTo>
                        <a:lnTo>
                          <a:pt x="20" y="38"/>
                        </a:lnTo>
                        <a:lnTo>
                          <a:pt x="17" y="40"/>
                        </a:lnTo>
                        <a:lnTo>
                          <a:pt x="15" y="40"/>
                        </a:lnTo>
                        <a:lnTo>
                          <a:pt x="15" y="43"/>
                        </a:lnTo>
                        <a:lnTo>
                          <a:pt x="12" y="43"/>
                        </a:lnTo>
                        <a:lnTo>
                          <a:pt x="10" y="43"/>
                        </a:lnTo>
                        <a:lnTo>
                          <a:pt x="7" y="43"/>
                        </a:lnTo>
                        <a:lnTo>
                          <a:pt x="7" y="40"/>
                        </a:lnTo>
                        <a:lnTo>
                          <a:pt x="5" y="40"/>
                        </a:lnTo>
                        <a:lnTo>
                          <a:pt x="2" y="40"/>
                        </a:lnTo>
                        <a:lnTo>
                          <a:pt x="2" y="38"/>
                        </a:lnTo>
                        <a:lnTo>
                          <a:pt x="0" y="35"/>
                        </a:lnTo>
                        <a:lnTo>
                          <a:pt x="0" y="33"/>
                        </a:lnTo>
                        <a:lnTo>
                          <a:pt x="0" y="30"/>
                        </a:lnTo>
                        <a:lnTo>
                          <a:pt x="2" y="30"/>
                        </a:lnTo>
                        <a:lnTo>
                          <a:pt x="2" y="28"/>
                        </a:lnTo>
                        <a:lnTo>
                          <a:pt x="2" y="25"/>
                        </a:lnTo>
                        <a:lnTo>
                          <a:pt x="5" y="23"/>
                        </a:lnTo>
                        <a:lnTo>
                          <a:pt x="7" y="23"/>
                        </a:lnTo>
                        <a:lnTo>
                          <a:pt x="7" y="20"/>
                        </a:lnTo>
                        <a:lnTo>
                          <a:pt x="10" y="20"/>
                        </a:lnTo>
                        <a:lnTo>
                          <a:pt x="12" y="20"/>
                        </a:lnTo>
                        <a:lnTo>
                          <a:pt x="15" y="18"/>
                        </a:lnTo>
                        <a:lnTo>
                          <a:pt x="22" y="15"/>
                        </a:lnTo>
                        <a:lnTo>
                          <a:pt x="25" y="15"/>
                        </a:lnTo>
                        <a:lnTo>
                          <a:pt x="25" y="13"/>
                        </a:lnTo>
                        <a:lnTo>
                          <a:pt x="22" y="10"/>
                        </a:lnTo>
                        <a:lnTo>
                          <a:pt x="22" y="7"/>
                        </a:lnTo>
                        <a:lnTo>
                          <a:pt x="22" y="5"/>
                        </a:lnTo>
                        <a:lnTo>
                          <a:pt x="20" y="2"/>
                        </a:lnTo>
                        <a:lnTo>
                          <a:pt x="17" y="2"/>
                        </a:lnTo>
                        <a:lnTo>
                          <a:pt x="15" y="2"/>
                        </a:lnTo>
                        <a:lnTo>
                          <a:pt x="12" y="2"/>
                        </a:lnTo>
                        <a:lnTo>
                          <a:pt x="12" y="5"/>
                        </a:lnTo>
                        <a:lnTo>
                          <a:pt x="10" y="5"/>
                        </a:lnTo>
                        <a:lnTo>
                          <a:pt x="10" y="7"/>
                        </a:lnTo>
                        <a:lnTo>
                          <a:pt x="10" y="10"/>
                        </a:lnTo>
                        <a:lnTo>
                          <a:pt x="10" y="13"/>
                        </a:lnTo>
                        <a:lnTo>
                          <a:pt x="7" y="13"/>
                        </a:lnTo>
                        <a:lnTo>
                          <a:pt x="7" y="15"/>
                        </a:lnTo>
                        <a:lnTo>
                          <a:pt x="5" y="15"/>
                        </a:lnTo>
                        <a:lnTo>
                          <a:pt x="5" y="13"/>
                        </a:lnTo>
                        <a:lnTo>
                          <a:pt x="2" y="13"/>
                        </a:lnTo>
                        <a:lnTo>
                          <a:pt x="2" y="10"/>
                        </a:lnTo>
                        <a:lnTo>
                          <a:pt x="2" y="7"/>
                        </a:lnTo>
                        <a:lnTo>
                          <a:pt x="2" y="5"/>
                        </a:lnTo>
                        <a:lnTo>
                          <a:pt x="5" y="2"/>
                        </a:lnTo>
                        <a:lnTo>
                          <a:pt x="7" y="2"/>
                        </a:lnTo>
                        <a:lnTo>
                          <a:pt x="12" y="0"/>
                        </a:lnTo>
                        <a:lnTo>
                          <a:pt x="15" y="0"/>
                        </a:lnTo>
                        <a:lnTo>
                          <a:pt x="17" y="0"/>
                        </a:lnTo>
                        <a:lnTo>
                          <a:pt x="20" y="0"/>
                        </a:lnTo>
                        <a:lnTo>
                          <a:pt x="22" y="0"/>
                        </a:lnTo>
                        <a:lnTo>
                          <a:pt x="25" y="0"/>
                        </a:lnTo>
                        <a:lnTo>
                          <a:pt x="27" y="0"/>
                        </a:lnTo>
                        <a:lnTo>
                          <a:pt x="27" y="2"/>
                        </a:lnTo>
                        <a:lnTo>
                          <a:pt x="30" y="5"/>
                        </a:lnTo>
                        <a:lnTo>
                          <a:pt x="30" y="7"/>
                        </a:lnTo>
                        <a:lnTo>
                          <a:pt x="30" y="10"/>
                        </a:lnTo>
                        <a:lnTo>
                          <a:pt x="30" y="13"/>
                        </a:lnTo>
                        <a:lnTo>
                          <a:pt x="30" y="28"/>
                        </a:lnTo>
                        <a:lnTo>
                          <a:pt x="30" y="30"/>
                        </a:lnTo>
                        <a:lnTo>
                          <a:pt x="30" y="33"/>
                        </a:lnTo>
                        <a:lnTo>
                          <a:pt x="30" y="35"/>
                        </a:lnTo>
                        <a:lnTo>
                          <a:pt x="33" y="35"/>
                        </a:lnTo>
                        <a:lnTo>
                          <a:pt x="35" y="35"/>
                        </a:lnTo>
                        <a:lnTo>
                          <a:pt x="38" y="33"/>
                        </a:lnTo>
                        <a:lnTo>
                          <a:pt x="38" y="35"/>
                        </a:lnTo>
                        <a:lnTo>
                          <a:pt x="38" y="38"/>
                        </a:lnTo>
                        <a:lnTo>
                          <a:pt x="35" y="38"/>
                        </a:lnTo>
                        <a:lnTo>
                          <a:pt x="33" y="40"/>
                        </a:lnTo>
                        <a:lnTo>
                          <a:pt x="30" y="43"/>
                        </a:lnTo>
                        <a:lnTo>
                          <a:pt x="27" y="43"/>
                        </a:lnTo>
                        <a:lnTo>
                          <a:pt x="25" y="40"/>
                        </a:lnTo>
                        <a:lnTo>
                          <a:pt x="25" y="38"/>
                        </a:lnTo>
                        <a:lnTo>
                          <a:pt x="25" y="35"/>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8" name="Freeform 338">
                    <a:extLst>
                      <a:ext uri="{FF2B5EF4-FFF2-40B4-BE49-F238E27FC236}">
                        <a16:creationId xmlns:a16="http://schemas.microsoft.com/office/drawing/2014/main" id="{DEB0130E-9244-4576-BD56-09B2270D2836}"/>
                      </a:ext>
                    </a:extLst>
                  </p:cNvPr>
                  <p:cNvSpPr>
                    <a:spLocks/>
                  </p:cNvSpPr>
                  <p:nvPr/>
                </p:nvSpPr>
                <p:spPr bwMode="auto">
                  <a:xfrm>
                    <a:off x="2776" y="1262"/>
                    <a:ext cx="18" cy="20"/>
                  </a:xfrm>
                  <a:custGeom>
                    <a:avLst/>
                    <a:gdLst>
                      <a:gd name="T0" fmla="*/ 18 w 18"/>
                      <a:gd name="T1" fmla="*/ 15 h 20"/>
                      <a:gd name="T2" fmla="*/ 18 w 18"/>
                      <a:gd name="T3" fmla="*/ 0 h 20"/>
                      <a:gd name="T4" fmla="*/ 15 w 18"/>
                      <a:gd name="T5" fmla="*/ 0 h 20"/>
                      <a:gd name="T6" fmla="*/ 13 w 18"/>
                      <a:gd name="T7" fmla="*/ 0 h 20"/>
                      <a:gd name="T8" fmla="*/ 10 w 18"/>
                      <a:gd name="T9" fmla="*/ 2 h 20"/>
                      <a:gd name="T10" fmla="*/ 8 w 18"/>
                      <a:gd name="T11" fmla="*/ 2 h 20"/>
                      <a:gd name="T12" fmla="*/ 8 w 18"/>
                      <a:gd name="T13" fmla="*/ 2 h 20"/>
                      <a:gd name="T14" fmla="*/ 5 w 18"/>
                      <a:gd name="T15" fmla="*/ 5 h 20"/>
                      <a:gd name="T16" fmla="*/ 5 w 18"/>
                      <a:gd name="T17" fmla="*/ 5 h 20"/>
                      <a:gd name="T18" fmla="*/ 3 w 18"/>
                      <a:gd name="T19" fmla="*/ 7 h 20"/>
                      <a:gd name="T20" fmla="*/ 3 w 18"/>
                      <a:gd name="T21" fmla="*/ 7 h 20"/>
                      <a:gd name="T22" fmla="*/ 3 w 18"/>
                      <a:gd name="T23" fmla="*/ 7 h 20"/>
                      <a:gd name="T24" fmla="*/ 0 w 18"/>
                      <a:gd name="T25" fmla="*/ 10 h 20"/>
                      <a:gd name="T26" fmla="*/ 0 w 18"/>
                      <a:gd name="T27" fmla="*/ 12 h 20"/>
                      <a:gd name="T28" fmla="*/ 0 w 18"/>
                      <a:gd name="T29" fmla="*/ 12 h 20"/>
                      <a:gd name="T30" fmla="*/ 0 w 18"/>
                      <a:gd name="T31" fmla="*/ 12 h 20"/>
                      <a:gd name="T32" fmla="*/ 0 w 18"/>
                      <a:gd name="T33" fmla="*/ 15 h 20"/>
                      <a:gd name="T34" fmla="*/ 0 w 18"/>
                      <a:gd name="T35" fmla="*/ 15 h 20"/>
                      <a:gd name="T36" fmla="*/ 3 w 18"/>
                      <a:gd name="T37" fmla="*/ 17 h 20"/>
                      <a:gd name="T38" fmla="*/ 3 w 18"/>
                      <a:gd name="T39" fmla="*/ 17 h 20"/>
                      <a:gd name="T40" fmla="*/ 3 w 18"/>
                      <a:gd name="T41" fmla="*/ 17 h 20"/>
                      <a:gd name="T42" fmla="*/ 5 w 18"/>
                      <a:gd name="T43" fmla="*/ 17 h 20"/>
                      <a:gd name="T44" fmla="*/ 5 w 18"/>
                      <a:gd name="T45" fmla="*/ 20 h 20"/>
                      <a:gd name="T46" fmla="*/ 8 w 18"/>
                      <a:gd name="T47" fmla="*/ 20 h 20"/>
                      <a:gd name="T48" fmla="*/ 8 w 18"/>
                      <a:gd name="T49" fmla="*/ 20 h 20"/>
                      <a:gd name="T50" fmla="*/ 10 w 18"/>
                      <a:gd name="T51" fmla="*/ 20 h 20"/>
                      <a:gd name="T52" fmla="*/ 13 w 18"/>
                      <a:gd name="T53" fmla="*/ 17 h 20"/>
                      <a:gd name="T54" fmla="*/ 15 w 18"/>
                      <a:gd name="T55" fmla="*/ 15 h 20"/>
                      <a:gd name="T56" fmla="*/ 18 w 18"/>
                      <a:gd name="T57" fmla="*/ 15 h 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20"/>
                      <a:gd name="T89" fmla="*/ 18 w 18"/>
                      <a:gd name="T90" fmla="*/ 20 h 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20">
                        <a:moveTo>
                          <a:pt x="18" y="15"/>
                        </a:moveTo>
                        <a:lnTo>
                          <a:pt x="18" y="0"/>
                        </a:lnTo>
                        <a:lnTo>
                          <a:pt x="15" y="0"/>
                        </a:lnTo>
                        <a:lnTo>
                          <a:pt x="13" y="0"/>
                        </a:lnTo>
                        <a:lnTo>
                          <a:pt x="10" y="2"/>
                        </a:lnTo>
                        <a:lnTo>
                          <a:pt x="8" y="2"/>
                        </a:lnTo>
                        <a:lnTo>
                          <a:pt x="5" y="5"/>
                        </a:lnTo>
                        <a:lnTo>
                          <a:pt x="3" y="7"/>
                        </a:lnTo>
                        <a:lnTo>
                          <a:pt x="0" y="10"/>
                        </a:lnTo>
                        <a:lnTo>
                          <a:pt x="0" y="12"/>
                        </a:lnTo>
                        <a:lnTo>
                          <a:pt x="0" y="15"/>
                        </a:lnTo>
                        <a:lnTo>
                          <a:pt x="3" y="17"/>
                        </a:lnTo>
                        <a:lnTo>
                          <a:pt x="5" y="17"/>
                        </a:lnTo>
                        <a:lnTo>
                          <a:pt x="5" y="20"/>
                        </a:lnTo>
                        <a:lnTo>
                          <a:pt x="8" y="20"/>
                        </a:lnTo>
                        <a:lnTo>
                          <a:pt x="10" y="20"/>
                        </a:lnTo>
                        <a:lnTo>
                          <a:pt x="13" y="17"/>
                        </a:lnTo>
                        <a:lnTo>
                          <a:pt x="15" y="15"/>
                        </a:lnTo>
                        <a:lnTo>
                          <a:pt x="18" y="15"/>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79" name="Freeform 339">
                    <a:extLst>
                      <a:ext uri="{FF2B5EF4-FFF2-40B4-BE49-F238E27FC236}">
                        <a16:creationId xmlns:a16="http://schemas.microsoft.com/office/drawing/2014/main" id="{EAAE55E8-C243-4950-A2ED-0CDFEA101FD1}"/>
                      </a:ext>
                    </a:extLst>
                  </p:cNvPr>
                  <p:cNvSpPr>
                    <a:spLocks/>
                  </p:cNvSpPr>
                  <p:nvPr/>
                </p:nvSpPr>
                <p:spPr bwMode="auto">
                  <a:xfrm>
                    <a:off x="2807" y="1221"/>
                    <a:ext cx="27" cy="66"/>
                  </a:xfrm>
                  <a:custGeom>
                    <a:avLst/>
                    <a:gdLst>
                      <a:gd name="T0" fmla="*/ 27 w 27"/>
                      <a:gd name="T1" fmla="*/ 0 h 66"/>
                      <a:gd name="T2" fmla="*/ 5 w 27"/>
                      <a:gd name="T3" fmla="*/ 66 h 66"/>
                      <a:gd name="T4" fmla="*/ 0 w 27"/>
                      <a:gd name="T5" fmla="*/ 66 h 66"/>
                      <a:gd name="T6" fmla="*/ 22 w 27"/>
                      <a:gd name="T7" fmla="*/ 0 h 66"/>
                      <a:gd name="T8" fmla="*/ 27 w 27"/>
                      <a:gd name="T9" fmla="*/ 0 h 66"/>
                      <a:gd name="T10" fmla="*/ 0 60000 65536"/>
                      <a:gd name="T11" fmla="*/ 0 60000 65536"/>
                      <a:gd name="T12" fmla="*/ 0 60000 65536"/>
                      <a:gd name="T13" fmla="*/ 0 60000 65536"/>
                      <a:gd name="T14" fmla="*/ 0 60000 65536"/>
                      <a:gd name="T15" fmla="*/ 0 w 27"/>
                      <a:gd name="T16" fmla="*/ 0 h 66"/>
                      <a:gd name="T17" fmla="*/ 27 w 27"/>
                      <a:gd name="T18" fmla="*/ 66 h 66"/>
                    </a:gdLst>
                    <a:ahLst/>
                    <a:cxnLst>
                      <a:cxn ang="T10">
                        <a:pos x="T0" y="T1"/>
                      </a:cxn>
                      <a:cxn ang="T11">
                        <a:pos x="T2" y="T3"/>
                      </a:cxn>
                      <a:cxn ang="T12">
                        <a:pos x="T4" y="T5"/>
                      </a:cxn>
                      <a:cxn ang="T13">
                        <a:pos x="T6" y="T7"/>
                      </a:cxn>
                      <a:cxn ang="T14">
                        <a:pos x="T8" y="T9"/>
                      </a:cxn>
                    </a:cxnLst>
                    <a:rect l="T15" t="T16" r="T17" b="T18"/>
                    <a:pathLst>
                      <a:path w="27" h="66">
                        <a:moveTo>
                          <a:pt x="27" y="0"/>
                        </a:moveTo>
                        <a:lnTo>
                          <a:pt x="5" y="66"/>
                        </a:lnTo>
                        <a:lnTo>
                          <a:pt x="0" y="66"/>
                        </a:lnTo>
                        <a:lnTo>
                          <a:pt x="22" y="0"/>
                        </a:lnTo>
                        <a:lnTo>
                          <a:pt x="27"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0" name="Freeform 340">
                    <a:extLst>
                      <a:ext uri="{FF2B5EF4-FFF2-40B4-BE49-F238E27FC236}">
                        <a16:creationId xmlns:a16="http://schemas.microsoft.com/office/drawing/2014/main" id="{C7054DD6-77F3-40DE-A557-D92205AE5A67}"/>
                      </a:ext>
                    </a:extLst>
                  </p:cNvPr>
                  <p:cNvSpPr>
                    <a:spLocks/>
                  </p:cNvSpPr>
                  <p:nvPr/>
                </p:nvSpPr>
                <p:spPr bwMode="auto">
                  <a:xfrm>
                    <a:off x="2837" y="1224"/>
                    <a:ext cx="50" cy="60"/>
                  </a:xfrm>
                  <a:custGeom>
                    <a:avLst/>
                    <a:gdLst>
                      <a:gd name="T0" fmla="*/ 50 w 50"/>
                      <a:gd name="T1" fmla="*/ 0 h 60"/>
                      <a:gd name="T2" fmla="*/ 50 w 50"/>
                      <a:gd name="T3" fmla="*/ 15 h 60"/>
                      <a:gd name="T4" fmla="*/ 48 w 50"/>
                      <a:gd name="T5" fmla="*/ 15 h 60"/>
                      <a:gd name="T6" fmla="*/ 48 w 50"/>
                      <a:gd name="T7" fmla="*/ 12 h 60"/>
                      <a:gd name="T8" fmla="*/ 48 w 50"/>
                      <a:gd name="T9" fmla="*/ 10 h 60"/>
                      <a:gd name="T10" fmla="*/ 48 w 50"/>
                      <a:gd name="T11" fmla="*/ 10 h 60"/>
                      <a:gd name="T12" fmla="*/ 48 w 50"/>
                      <a:gd name="T13" fmla="*/ 10 h 60"/>
                      <a:gd name="T14" fmla="*/ 48 w 50"/>
                      <a:gd name="T15" fmla="*/ 10 h 60"/>
                      <a:gd name="T16" fmla="*/ 45 w 50"/>
                      <a:gd name="T17" fmla="*/ 7 h 60"/>
                      <a:gd name="T18" fmla="*/ 45 w 50"/>
                      <a:gd name="T19" fmla="*/ 7 h 60"/>
                      <a:gd name="T20" fmla="*/ 43 w 50"/>
                      <a:gd name="T21" fmla="*/ 5 h 60"/>
                      <a:gd name="T22" fmla="*/ 43 w 50"/>
                      <a:gd name="T23" fmla="*/ 5 h 60"/>
                      <a:gd name="T24" fmla="*/ 43 w 50"/>
                      <a:gd name="T25" fmla="*/ 5 h 60"/>
                      <a:gd name="T26" fmla="*/ 40 w 50"/>
                      <a:gd name="T27" fmla="*/ 5 h 60"/>
                      <a:gd name="T28" fmla="*/ 38 w 50"/>
                      <a:gd name="T29" fmla="*/ 5 h 60"/>
                      <a:gd name="T30" fmla="*/ 38 w 50"/>
                      <a:gd name="T31" fmla="*/ 5 h 60"/>
                      <a:gd name="T32" fmla="*/ 28 w 50"/>
                      <a:gd name="T33" fmla="*/ 5 h 60"/>
                      <a:gd name="T34" fmla="*/ 28 w 50"/>
                      <a:gd name="T35" fmla="*/ 50 h 60"/>
                      <a:gd name="T36" fmla="*/ 28 w 50"/>
                      <a:gd name="T37" fmla="*/ 53 h 60"/>
                      <a:gd name="T38" fmla="*/ 28 w 50"/>
                      <a:gd name="T39" fmla="*/ 53 h 60"/>
                      <a:gd name="T40" fmla="*/ 30 w 50"/>
                      <a:gd name="T41" fmla="*/ 55 h 60"/>
                      <a:gd name="T42" fmla="*/ 30 w 50"/>
                      <a:gd name="T43" fmla="*/ 58 h 60"/>
                      <a:gd name="T44" fmla="*/ 30 w 50"/>
                      <a:gd name="T45" fmla="*/ 58 h 60"/>
                      <a:gd name="T46" fmla="*/ 30 w 50"/>
                      <a:gd name="T47" fmla="*/ 58 h 60"/>
                      <a:gd name="T48" fmla="*/ 30 w 50"/>
                      <a:gd name="T49" fmla="*/ 60 h 60"/>
                      <a:gd name="T50" fmla="*/ 33 w 50"/>
                      <a:gd name="T51" fmla="*/ 60 h 60"/>
                      <a:gd name="T52" fmla="*/ 35 w 50"/>
                      <a:gd name="T53" fmla="*/ 60 h 60"/>
                      <a:gd name="T54" fmla="*/ 38 w 50"/>
                      <a:gd name="T55" fmla="*/ 60 h 60"/>
                      <a:gd name="T56" fmla="*/ 38 w 50"/>
                      <a:gd name="T57" fmla="*/ 60 h 60"/>
                      <a:gd name="T58" fmla="*/ 10 w 50"/>
                      <a:gd name="T59" fmla="*/ 60 h 60"/>
                      <a:gd name="T60" fmla="*/ 10 w 50"/>
                      <a:gd name="T61" fmla="*/ 60 h 60"/>
                      <a:gd name="T62" fmla="*/ 12 w 50"/>
                      <a:gd name="T63" fmla="*/ 60 h 60"/>
                      <a:gd name="T64" fmla="*/ 15 w 50"/>
                      <a:gd name="T65" fmla="*/ 60 h 60"/>
                      <a:gd name="T66" fmla="*/ 15 w 50"/>
                      <a:gd name="T67" fmla="*/ 60 h 60"/>
                      <a:gd name="T68" fmla="*/ 18 w 50"/>
                      <a:gd name="T69" fmla="*/ 58 h 60"/>
                      <a:gd name="T70" fmla="*/ 20 w 50"/>
                      <a:gd name="T71" fmla="*/ 58 h 60"/>
                      <a:gd name="T72" fmla="*/ 20 w 50"/>
                      <a:gd name="T73" fmla="*/ 58 h 60"/>
                      <a:gd name="T74" fmla="*/ 20 w 50"/>
                      <a:gd name="T75" fmla="*/ 58 h 60"/>
                      <a:gd name="T76" fmla="*/ 20 w 50"/>
                      <a:gd name="T77" fmla="*/ 55 h 60"/>
                      <a:gd name="T78" fmla="*/ 20 w 50"/>
                      <a:gd name="T79" fmla="*/ 53 h 60"/>
                      <a:gd name="T80" fmla="*/ 20 w 50"/>
                      <a:gd name="T81" fmla="*/ 50 h 60"/>
                      <a:gd name="T82" fmla="*/ 20 w 50"/>
                      <a:gd name="T83" fmla="*/ 5 h 60"/>
                      <a:gd name="T84" fmla="*/ 12 w 50"/>
                      <a:gd name="T85" fmla="*/ 5 h 60"/>
                      <a:gd name="T86" fmla="*/ 10 w 50"/>
                      <a:gd name="T87" fmla="*/ 5 h 60"/>
                      <a:gd name="T88" fmla="*/ 7 w 50"/>
                      <a:gd name="T89" fmla="*/ 5 h 60"/>
                      <a:gd name="T90" fmla="*/ 7 w 50"/>
                      <a:gd name="T91" fmla="*/ 5 h 60"/>
                      <a:gd name="T92" fmla="*/ 7 w 50"/>
                      <a:gd name="T93" fmla="*/ 5 h 60"/>
                      <a:gd name="T94" fmla="*/ 5 w 50"/>
                      <a:gd name="T95" fmla="*/ 5 h 60"/>
                      <a:gd name="T96" fmla="*/ 5 w 50"/>
                      <a:gd name="T97" fmla="*/ 7 h 60"/>
                      <a:gd name="T98" fmla="*/ 2 w 50"/>
                      <a:gd name="T99" fmla="*/ 7 h 60"/>
                      <a:gd name="T100" fmla="*/ 2 w 50"/>
                      <a:gd name="T101" fmla="*/ 10 h 60"/>
                      <a:gd name="T102" fmla="*/ 2 w 50"/>
                      <a:gd name="T103" fmla="*/ 10 h 60"/>
                      <a:gd name="T104" fmla="*/ 2 w 50"/>
                      <a:gd name="T105" fmla="*/ 12 h 60"/>
                      <a:gd name="T106" fmla="*/ 0 w 50"/>
                      <a:gd name="T107" fmla="*/ 15 h 60"/>
                      <a:gd name="T108" fmla="*/ 0 w 50"/>
                      <a:gd name="T109" fmla="*/ 15 h 60"/>
                      <a:gd name="T110" fmla="*/ 0 w 50"/>
                      <a:gd name="T111" fmla="*/ 15 h 60"/>
                      <a:gd name="T112" fmla="*/ 0 w 50"/>
                      <a:gd name="T113" fmla="*/ 0 h 60"/>
                      <a:gd name="T114" fmla="*/ 50 w 50"/>
                      <a:gd name="T115" fmla="*/ 0 h 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
                      <a:gd name="T175" fmla="*/ 0 h 60"/>
                      <a:gd name="T176" fmla="*/ 50 w 50"/>
                      <a:gd name="T177" fmla="*/ 60 h 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 h="60">
                        <a:moveTo>
                          <a:pt x="50" y="0"/>
                        </a:moveTo>
                        <a:lnTo>
                          <a:pt x="50" y="15"/>
                        </a:lnTo>
                        <a:lnTo>
                          <a:pt x="48" y="15"/>
                        </a:lnTo>
                        <a:lnTo>
                          <a:pt x="48" y="12"/>
                        </a:lnTo>
                        <a:lnTo>
                          <a:pt x="48" y="10"/>
                        </a:lnTo>
                        <a:lnTo>
                          <a:pt x="45" y="7"/>
                        </a:lnTo>
                        <a:lnTo>
                          <a:pt x="43" y="5"/>
                        </a:lnTo>
                        <a:lnTo>
                          <a:pt x="40" y="5"/>
                        </a:lnTo>
                        <a:lnTo>
                          <a:pt x="38" y="5"/>
                        </a:lnTo>
                        <a:lnTo>
                          <a:pt x="28" y="5"/>
                        </a:lnTo>
                        <a:lnTo>
                          <a:pt x="28" y="50"/>
                        </a:lnTo>
                        <a:lnTo>
                          <a:pt x="28" y="53"/>
                        </a:lnTo>
                        <a:lnTo>
                          <a:pt x="30" y="55"/>
                        </a:lnTo>
                        <a:lnTo>
                          <a:pt x="30" y="58"/>
                        </a:lnTo>
                        <a:lnTo>
                          <a:pt x="30" y="60"/>
                        </a:lnTo>
                        <a:lnTo>
                          <a:pt x="33" y="60"/>
                        </a:lnTo>
                        <a:lnTo>
                          <a:pt x="35" y="60"/>
                        </a:lnTo>
                        <a:lnTo>
                          <a:pt x="38" y="60"/>
                        </a:lnTo>
                        <a:lnTo>
                          <a:pt x="10" y="60"/>
                        </a:lnTo>
                        <a:lnTo>
                          <a:pt x="12" y="60"/>
                        </a:lnTo>
                        <a:lnTo>
                          <a:pt x="15" y="60"/>
                        </a:lnTo>
                        <a:lnTo>
                          <a:pt x="18" y="58"/>
                        </a:lnTo>
                        <a:lnTo>
                          <a:pt x="20" y="58"/>
                        </a:lnTo>
                        <a:lnTo>
                          <a:pt x="20" y="55"/>
                        </a:lnTo>
                        <a:lnTo>
                          <a:pt x="20" y="53"/>
                        </a:lnTo>
                        <a:lnTo>
                          <a:pt x="20" y="50"/>
                        </a:lnTo>
                        <a:lnTo>
                          <a:pt x="20" y="5"/>
                        </a:lnTo>
                        <a:lnTo>
                          <a:pt x="12" y="5"/>
                        </a:lnTo>
                        <a:lnTo>
                          <a:pt x="10" y="5"/>
                        </a:lnTo>
                        <a:lnTo>
                          <a:pt x="7" y="5"/>
                        </a:lnTo>
                        <a:lnTo>
                          <a:pt x="5" y="5"/>
                        </a:lnTo>
                        <a:lnTo>
                          <a:pt x="5" y="7"/>
                        </a:lnTo>
                        <a:lnTo>
                          <a:pt x="2" y="7"/>
                        </a:lnTo>
                        <a:lnTo>
                          <a:pt x="2" y="10"/>
                        </a:lnTo>
                        <a:lnTo>
                          <a:pt x="2" y="12"/>
                        </a:lnTo>
                        <a:lnTo>
                          <a:pt x="0" y="15"/>
                        </a:lnTo>
                        <a:lnTo>
                          <a:pt x="0" y="0"/>
                        </a:lnTo>
                        <a:lnTo>
                          <a:pt x="50"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1" name="Freeform 341">
                    <a:extLst>
                      <a:ext uri="{FF2B5EF4-FFF2-40B4-BE49-F238E27FC236}">
                        <a16:creationId xmlns:a16="http://schemas.microsoft.com/office/drawing/2014/main" id="{E1A86B3E-6EF7-41C8-B0FC-4F05E58BCEC9}"/>
                      </a:ext>
                    </a:extLst>
                  </p:cNvPr>
                  <p:cNvSpPr>
                    <a:spLocks noEditPoints="1"/>
                  </p:cNvSpPr>
                  <p:nvPr/>
                </p:nvSpPr>
                <p:spPr bwMode="auto">
                  <a:xfrm>
                    <a:off x="2890" y="1244"/>
                    <a:ext cx="43" cy="60"/>
                  </a:xfrm>
                  <a:custGeom>
                    <a:avLst/>
                    <a:gdLst>
                      <a:gd name="T0" fmla="*/ 12 w 43"/>
                      <a:gd name="T1" fmla="*/ 0 h 60"/>
                      <a:gd name="T2" fmla="*/ 15 w 43"/>
                      <a:gd name="T3" fmla="*/ 7 h 60"/>
                      <a:gd name="T4" fmla="*/ 20 w 43"/>
                      <a:gd name="T5" fmla="*/ 2 h 60"/>
                      <a:gd name="T6" fmla="*/ 25 w 43"/>
                      <a:gd name="T7" fmla="*/ 0 h 60"/>
                      <a:gd name="T8" fmla="*/ 30 w 43"/>
                      <a:gd name="T9" fmla="*/ 0 h 60"/>
                      <a:gd name="T10" fmla="*/ 38 w 43"/>
                      <a:gd name="T11" fmla="*/ 5 h 60"/>
                      <a:gd name="T12" fmla="*/ 43 w 43"/>
                      <a:gd name="T13" fmla="*/ 18 h 60"/>
                      <a:gd name="T14" fmla="*/ 40 w 43"/>
                      <a:gd name="T15" fmla="*/ 25 h 60"/>
                      <a:gd name="T16" fmla="*/ 35 w 43"/>
                      <a:gd name="T17" fmla="*/ 38 h 60"/>
                      <a:gd name="T18" fmla="*/ 28 w 43"/>
                      <a:gd name="T19" fmla="*/ 43 h 60"/>
                      <a:gd name="T20" fmla="*/ 23 w 43"/>
                      <a:gd name="T21" fmla="*/ 43 h 60"/>
                      <a:gd name="T22" fmla="*/ 18 w 43"/>
                      <a:gd name="T23" fmla="*/ 43 h 60"/>
                      <a:gd name="T24" fmla="*/ 15 w 43"/>
                      <a:gd name="T25" fmla="*/ 43 h 60"/>
                      <a:gd name="T26" fmla="*/ 12 w 43"/>
                      <a:gd name="T27" fmla="*/ 38 h 60"/>
                      <a:gd name="T28" fmla="*/ 12 w 43"/>
                      <a:gd name="T29" fmla="*/ 53 h 60"/>
                      <a:gd name="T30" fmla="*/ 12 w 43"/>
                      <a:gd name="T31" fmla="*/ 58 h 60"/>
                      <a:gd name="T32" fmla="*/ 15 w 43"/>
                      <a:gd name="T33" fmla="*/ 58 h 60"/>
                      <a:gd name="T34" fmla="*/ 18 w 43"/>
                      <a:gd name="T35" fmla="*/ 60 h 60"/>
                      <a:gd name="T36" fmla="*/ 20 w 43"/>
                      <a:gd name="T37" fmla="*/ 60 h 60"/>
                      <a:gd name="T38" fmla="*/ 0 w 43"/>
                      <a:gd name="T39" fmla="*/ 60 h 60"/>
                      <a:gd name="T40" fmla="*/ 2 w 43"/>
                      <a:gd name="T41" fmla="*/ 60 h 60"/>
                      <a:gd name="T42" fmla="*/ 5 w 43"/>
                      <a:gd name="T43" fmla="*/ 58 h 60"/>
                      <a:gd name="T44" fmla="*/ 5 w 43"/>
                      <a:gd name="T45" fmla="*/ 55 h 60"/>
                      <a:gd name="T46" fmla="*/ 5 w 43"/>
                      <a:gd name="T47" fmla="*/ 50 h 60"/>
                      <a:gd name="T48" fmla="*/ 5 w 43"/>
                      <a:gd name="T49" fmla="*/ 10 h 60"/>
                      <a:gd name="T50" fmla="*/ 5 w 43"/>
                      <a:gd name="T51" fmla="*/ 7 h 60"/>
                      <a:gd name="T52" fmla="*/ 5 w 43"/>
                      <a:gd name="T53" fmla="*/ 7 h 60"/>
                      <a:gd name="T54" fmla="*/ 2 w 43"/>
                      <a:gd name="T55" fmla="*/ 5 h 60"/>
                      <a:gd name="T56" fmla="*/ 0 w 43"/>
                      <a:gd name="T57" fmla="*/ 5 h 60"/>
                      <a:gd name="T58" fmla="*/ 12 w 43"/>
                      <a:gd name="T59" fmla="*/ 13 h 60"/>
                      <a:gd name="T60" fmla="*/ 12 w 43"/>
                      <a:gd name="T61" fmla="*/ 30 h 60"/>
                      <a:gd name="T62" fmla="*/ 12 w 43"/>
                      <a:gd name="T63" fmla="*/ 33 h 60"/>
                      <a:gd name="T64" fmla="*/ 15 w 43"/>
                      <a:gd name="T65" fmla="*/ 35 h 60"/>
                      <a:gd name="T66" fmla="*/ 18 w 43"/>
                      <a:gd name="T67" fmla="*/ 38 h 60"/>
                      <a:gd name="T68" fmla="*/ 23 w 43"/>
                      <a:gd name="T69" fmla="*/ 40 h 60"/>
                      <a:gd name="T70" fmla="*/ 25 w 43"/>
                      <a:gd name="T71" fmla="*/ 40 h 60"/>
                      <a:gd name="T72" fmla="*/ 30 w 43"/>
                      <a:gd name="T73" fmla="*/ 35 h 60"/>
                      <a:gd name="T74" fmla="*/ 33 w 43"/>
                      <a:gd name="T75" fmla="*/ 30 h 60"/>
                      <a:gd name="T76" fmla="*/ 33 w 43"/>
                      <a:gd name="T77" fmla="*/ 23 h 60"/>
                      <a:gd name="T78" fmla="*/ 30 w 43"/>
                      <a:gd name="T79" fmla="*/ 10 h 60"/>
                      <a:gd name="T80" fmla="*/ 28 w 43"/>
                      <a:gd name="T81" fmla="*/ 7 h 60"/>
                      <a:gd name="T82" fmla="*/ 20 w 43"/>
                      <a:gd name="T83" fmla="*/ 5 h 60"/>
                      <a:gd name="T84" fmla="*/ 18 w 43"/>
                      <a:gd name="T85" fmla="*/ 7 h 60"/>
                      <a:gd name="T86" fmla="*/ 12 w 43"/>
                      <a:gd name="T87" fmla="*/ 10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60"/>
                      <a:gd name="T134" fmla="*/ 43 w 43"/>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60">
                        <a:moveTo>
                          <a:pt x="0" y="5"/>
                        </a:moveTo>
                        <a:lnTo>
                          <a:pt x="12" y="0"/>
                        </a:lnTo>
                        <a:lnTo>
                          <a:pt x="12" y="10"/>
                        </a:lnTo>
                        <a:lnTo>
                          <a:pt x="12" y="7"/>
                        </a:lnTo>
                        <a:lnTo>
                          <a:pt x="15" y="7"/>
                        </a:lnTo>
                        <a:lnTo>
                          <a:pt x="18" y="5"/>
                        </a:lnTo>
                        <a:lnTo>
                          <a:pt x="18" y="2"/>
                        </a:lnTo>
                        <a:lnTo>
                          <a:pt x="20" y="2"/>
                        </a:lnTo>
                        <a:lnTo>
                          <a:pt x="20" y="0"/>
                        </a:lnTo>
                        <a:lnTo>
                          <a:pt x="23" y="0"/>
                        </a:lnTo>
                        <a:lnTo>
                          <a:pt x="25" y="0"/>
                        </a:lnTo>
                        <a:lnTo>
                          <a:pt x="30" y="0"/>
                        </a:lnTo>
                        <a:lnTo>
                          <a:pt x="35" y="2"/>
                        </a:lnTo>
                        <a:lnTo>
                          <a:pt x="38" y="5"/>
                        </a:lnTo>
                        <a:lnTo>
                          <a:pt x="38" y="7"/>
                        </a:lnTo>
                        <a:lnTo>
                          <a:pt x="40" y="13"/>
                        </a:lnTo>
                        <a:lnTo>
                          <a:pt x="43" y="18"/>
                        </a:lnTo>
                        <a:lnTo>
                          <a:pt x="43" y="20"/>
                        </a:lnTo>
                        <a:lnTo>
                          <a:pt x="43" y="23"/>
                        </a:lnTo>
                        <a:lnTo>
                          <a:pt x="40" y="25"/>
                        </a:lnTo>
                        <a:lnTo>
                          <a:pt x="40" y="30"/>
                        </a:lnTo>
                        <a:lnTo>
                          <a:pt x="35" y="35"/>
                        </a:lnTo>
                        <a:lnTo>
                          <a:pt x="35" y="38"/>
                        </a:lnTo>
                        <a:lnTo>
                          <a:pt x="33" y="40"/>
                        </a:lnTo>
                        <a:lnTo>
                          <a:pt x="28" y="43"/>
                        </a:lnTo>
                        <a:lnTo>
                          <a:pt x="25" y="43"/>
                        </a:lnTo>
                        <a:lnTo>
                          <a:pt x="23" y="43"/>
                        </a:lnTo>
                        <a:lnTo>
                          <a:pt x="20" y="43"/>
                        </a:lnTo>
                        <a:lnTo>
                          <a:pt x="18" y="43"/>
                        </a:lnTo>
                        <a:lnTo>
                          <a:pt x="15" y="43"/>
                        </a:lnTo>
                        <a:lnTo>
                          <a:pt x="15" y="40"/>
                        </a:lnTo>
                        <a:lnTo>
                          <a:pt x="12" y="40"/>
                        </a:lnTo>
                        <a:lnTo>
                          <a:pt x="12" y="38"/>
                        </a:lnTo>
                        <a:lnTo>
                          <a:pt x="12" y="50"/>
                        </a:lnTo>
                        <a:lnTo>
                          <a:pt x="12" y="53"/>
                        </a:lnTo>
                        <a:lnTo>
                          <a:pt x="12" y="55"/>
                        </a:lnTo>
                        <a:lnTo>
                          <a:pt x="12" y="58"/>
                        </a:lnTo>
                        <a:lnTo>
                          <a:pt x="15" y="58"/>
                        </a:lnTo>
                        <a:lnTo>
                          <a:pt x="18" y="60"/>
                        </a:lnTo>
                        <a:lnTo>
                          <a:pt x="20" y="60"/>
                        </a:lnTo>
                        <a:lnTo>
                          <a:pt x="0" y="60"/>
                        </a:lnTo>
                        <a:lnTo>
                          <a:pt x="2" y="60"/>
                        </a:lnTo>
                        <a:lnTo>
                          <a:pt x="5" y="58"/>
                        </a:lnTo>
                        <a:lnTo>
                          <a:pt x="5" y="55"/>
                        </a:lnTo>
                        <a:lnTo>
                          <a:pt x="5" y="53"/>
                        </a:lnTo>
                        <a:lnTo>
                          <a:pt x="5" y="50"/>
                        </a:lnTo>
                        <a:lnTo>
                          <a:pt x="5" y="13"/>
                        </a:lnTo>
                        <a:lnTo>
                          <a:pt x="5" y="10"/>
                        </a:lnTo>
                        <a:lnTo>
                          <a:pt x="5" y="7"/>
                        </a:lnTo>
                        <a:lnTo>
                          <a:pt x="5" y="5"/>
                        </a:lnTo>
                        <a:lnTo>
                          <a:pt x="2" y="5"/>
                        </a:lnTo>
                        <a:lnTo>
                          <a:pt x="0" y="5"/>
                        </a:lnTo>
                        <a:close/>
                        <a:moveTo>
                          <a:pt x="12" y="13"/>
                        </a:moveTo>
                        <a:lnTo>
                          <a:pt x="12" y="28"/>
                        </a:lnTo>
                        <a:lnTo>
                          <a:pt x="12" y="30"/>
                        </a:lnTo>
                        <a:lnTo>
                          <a:pt x="12" y="33"/>
                        </a:lnTo>
                        <a:lnTo>
                          <a:pt x="12" y="35"/>
                        </a:lnTo>
                        <a:lnTo>
                          <a:pt x="15" y="35"/>
                        </a:lnTo>
                        <a:lnTo>
                          <a:pt x="15" y="38"/>
                        </a:lnTo>
                        <a:lnTo>
                          <a:pt x="18" y="38"/>
                        </a:lnTo>
                        <a:lnTo>
                          <a:pt x="18" y="40"/>
                        </a:lnTo>
                        <a:lnTo>
                          <a:pt x="20" y="40"/>
                        </a:lnTo>
                        <a:lnTo>
                          <a:pt x="23" y="40"/>
                        </a:lnTo>
                        <a:lnTo>
                          <a:pt x="25" y="40"/>
                        </a:lnTo>
                        <a:lnTo>
                          <a:pt x="28" y="38"/>
                        </a:lnTo>
                        <a:lnTo>
                          <a:pt x="30" y="38"/>
                        </a:lnTo>
                        <a:lnTo>
                          <a:pt x="30" y="35"/>
                        </a:lnTo>
                        <a:lnTo>
                          <a:pt x="33" y="35"/>
                        </a:lnTo>
                        <a:lnTo>
                          <a:pt x="33" y="30"/>
                        </a:lnTo>
                        <a:lnTo>
                          <a:pt x="33" y="25"/>
                        </a:lnTo>
                        <a:lnTo>
                          <a:pt x="33" y="23"/>
                        </a:lnTo>
                        <a:lnTo>
                          <a:pt x="33" y="20"/>
                        </a:lnTo>
                        <a:lnTo>
                          <a:pt x="33" y="15"/>
                        </a:lnTo>
                        <a:lnTo>
                          <a:pt x="30" y="10"/>
                        </a:lnTo>
                        <a:lnTo>
                          <a:pt x="28" y="7"/>
                        </a:lnTo>
                        <a:lnTo>
                          <a:pt x="25" y="5"/>
                        </a:lnTo>
                        <a:lnTo>
                          <a:pt x="23" y="5"/>
                        </a:lnTo>
                        <a:lnTo>
                          <a:pt x="20" y="5"/>
                        </a:lnTo>
                        <a:lnTo>
                          <a:pt x="20" y="7"/>
                        </a:lnTo>
                        <a:lnTo>
                          <a:pt x="18" y="7"/>
                        </a:lnTo>
                        <a:lnTo>
                          <a:pt x="15" y="10"/>
                        </a:lnTo>
                        <a:lnTo>
                          <a:pt x="12" y="10"/>
                        </a:lnTo>
                        <a:lnTo>
                          <a:pt x="1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2" name="Freeform 342">
                    <a:extLst>
                      <a:ext uri="{FF2B5EF4-FFF2-40B4-BE49-F238E27FC236}">
                        <a16:creationId xmlns:a16="http://schemas.microsoft.com/office/drawing/2014/main" id="{034F428B-0345-4293-86C4-269894E88472}"/>
                      </a:ext>
                    </a:extLst>
                  </p:cNvPr>
                  <p:cNvSpPr>
                    <a:spLocks/>
                  </p:cNvSpPr>
                  <p:nvPr/>
                </p:nvSpPr>
                <p:spPr bwMode="auto">
                  <a:xfrm>
                    <a:off x="2890" y="1244"/>
                    <a:ext cx="43" cy="60"/>
                  </a:xfrm>
                  <a:custGeom>
                    <a:avLst/>
                    <a:gdLst>
                      <a:gd name="T0" fmla="*/ 12 w 43"/>
                      <a:gd name="T1" fmla="*/ 0 h 60"/>
                      <a:gd name="T2" fmla="*/ 12 w 43"/>
                      <a:gd name="T3" fmla="*/ 10 h 60"/>
                      <a:gd name="T4" fmla="*/ 15 w 43"/>
                      <a:gd name="T5" fmla="*/ 7 h 60"/>
                      <a:gd name="T6" fmla="*/ 18 w 43"/>
                      <a:gd name="T7" fmla="*/ 2 h 60"/>
                      <a:gd name="T8" fmla="*/ 20 w 43"/>
                      <a:gd name="T9" fmla="*/ 0 h 60"/>
                      <a:gd name="T10" fmla="*/ 25 w 43"/>
                      <a:gd name="T11" fmla="*/ 0 h 60"/>
                      <a:gd name="T12" fmla="*/ 30 w 43"/>
                      <a:gd name="T13" fmla="*/ 0 h 60"/>
                      <a:gd name="T14" fmla="*/ 35 w 43"/>
                      <a:gd name="T15" fmla="*/ 2 h 60"/>
                      <a:gd name="T16" fmla="*/ 38 w 43"/>
                      <a:gd name="T17" fmla="*/ 5 h 60"/>
                      <a:gd name="T18" fmla="*/ 40 w 43"/>
                      <a:gd name="T19" fmla="*/ 13 h 60"/>
                      <a:gd name="T20" fmla="*/ 43 w 43"/>
                      <a:gd name="T21" fmla="*/ 20 h 60"/>
                      <a:gd name="T22" fmla="*/ 40 w 43"/>
                      <a:gd name="T23" fmla="*/ 25 h 60"/>
                      <a:gd name="T24" fmla="*/ 35 w 43"/>
                      <a:gd name="T25" fmla="*/ 35 h 60"/>
                      <a:gd name="T26" fmla="*/ 35 w 43"/>
                      <a:gd name="T27" fmla="*/ 38 h 60"/>
                      <a:gd name="T28" fmla="*/ 28 w 43"/>
                      <a:gd name="T29" fmla="*/ 43 h 60"/>
                      <a:gd name="T30" fmla="*/ 23 w 43"/>
                      <a:gd name="T31" fmla="*/ 43 h 60"/>
                      <a:gd name="T32" fmla="*/ 20 w 43"/>
                      <a:gd name="T33" fmla="*/ 43 h 60"/>
                      <a:gd name="T34" fmla="*/ 18 w 43"/>
                      <a:gd name="T35" fmla="*/ 43 h 60"/>
                      <a:gd name="T36" fmla="*/ 18 w 43"/>
                      <a:gd name="T37" fmla="*/ 43 h 60"/>
                      <a:gd name="T38" fmla="*/ 15 w 43"/>
                      <a:gd name="T39" fmla="*/ 40 h 60"/>
                      <a:gd name="T40" fmla="*/ 12 w 43"/>
                      <a:gd name="T41" fmla="*/ 38 h 60"/>
                      <a:gd name="T42" fmla="*/ 12 w 43"/>
                      <a:gd name="T43" fmla="*/ 53 h 60"/>
                      <a:gd name="T44" fmla="*/ 12 w 43"/>
                      <a:gd name="T45" fmla="*/ 55 h 60"/>
                      <a:gd name="T46" fmla="*/ 12 w 43"/>
                      <a:gd name="T47" fmla="*/ 58 h 60"/>
                      <a:gd name="T48" fmla="*/ 15 w 43"/>
                      <a:gd name="T49" fmla="*/ 58 h 60"/>
                      <a:gd name="T50" fmla="*/ 15 w 43"/>
                      <a:gd name="T51" fmla="*/ 58 h 60"/>
                      <a:gd name="T52" fmla="*/ 18 w 43"/>
                      <a:gd name="T53" fmla="*/ 60 h 60"/>
                      <a:gd name="T54" fmla="*/ 20 w 43"/>
                      <a:gd name="T55" fmla="*/ 60 h 60"/>
                      <a:gd name="T56" fmla="*/ 0 w 43"/>
                      <a:gd name="T57" fmla="*/ 60 h 60"/>
                      <a:gd name="T58" fmla="*/ 0 w 43"/>
                      <a:gd name="T59" fmla="*/ 60 h 60"/>
                      <a:gd name="T60" fmla="*/ 0 w 43"/>
                      <a:gd name="T61" fmla="*/ 60 h 60"/>
                      <a:gd name="T62" fmla="*/ 5 w 43"/>
                      <a:gd name="T63" fmla="*/ 58 h 60"/>
                      <a:gd name="T64" fmla="*/ 5 w 43"/>
                      <a:gd name="T65" fmla="*/ 58 h 60"/>
                      <a:gd name="T66" fmla="*/ 5 w 43"/>
                      <a:gd name="T67" fmla="*/ 58 h 60"/>
                      <a:gd name="T68" fmla="*/ 5 w 43"/>
                      <a:gd name="T69" fmla="*/ 55 h 60"/>
                      <a:gd name="T70" fmla="*/ 5 w 43"/>
                      <a:gd name="T71" fmla="*/ 50 h 60"/>
                      <a:gd name="T72" fmla="*/ 5 w 43"/>
                      <a:gd name="T73" fmla="*/ 13 h 60"/>
                      <a:gd name="T74" fmla="*/ 5 w 43"/>
                      <a:gd name="T75" fmla="*/ 10 h 60"/>
                      <a:gd name="T76" fmla="*/ 5 w 43"/>
                      <a:gd name="T77" fmla="*/ 7 h 60"/>
                      <a:gd name="T78" fmla="*/ 5 w 43"/>
                      <a:gd name="T79" fmla="*/ 7 h 60"/>
                      <a:gd name="T80" fmla="*/ 5 w 43"/>
                      <a:gd name="T81" fmla="*/ 5 h 60"/>
                      <a:gd name="T82" fmla="*/ 2 w 43"/>
                      <a:gd name="T83" fmla="*/ 5 h 60"/>
                      <a:gd name="T84" fmla="*/ 2 w 43"/>
                      <a:gd name="T85" fmla="*/ 5 h 60"/>
                      <a:gd name="T86" fmla="*/ 0 w 43"/>
                      <a:gd name="T87" fmla="*/ 5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60"/>
                      <a:gd name="T134" fmla="*/ 43 w 43"/>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60">
                        <a:moveTo>
                          <a:pt x="0" y="5"/>
                        </a:moveTo>
                        <a:lnTo>
                          <a:pt x="12" y="0"/>
                        </a:lnTo>
                        <a:lnTo>
                          <a:pt x="12" y="10"/>
                        </a:lnTo>
                        <a:lnTo>
                          <a:pt x="12" y="7"/>
                        </a:lnTo>
                        <a:lnTo>
                          <a:pt x="15" y="7"/>
                        </a:lnTo>
                        <a:lnTo>
                          <a:pt x="18" y="5"/>
                        </a:lnTo>
                        <a:lnTo>
                          <a:pt x="18" y="2"/>
                        </a:lnTo>
                        <a:lnTo>
                          <a:pt x="20" y="2"/>
                        </a:lnTo>
                        <a:lnTo>
                          <a:pt x="20" y="0"/>
                        </a:lnTo>
                        <a:lnTo>
                          <a:pt x="23" y="0"/>
                        </a:lnTo>
                        <a:lnTo>
                          <a:pt x="25" y="0"/>
                        </a:lnTo>
                        <a:lnTo>
                          <a:pt x="30" y="0"/>
                        </a:lnTo>
                        <a:lnTo>
                          <a:pt x="35" y="2"/>
                        </a:lnTo>
                        <a:lnTo>
                          <a:pt x="38" y="5"/>
                        </a:lnTo>
                        <a:lnTo>
                          <a:pt x="38" y="7"/>
                        </a:lnTo>
                        <a:lnTo>
                          <a:pt x="40" y="13"/>
                        </a:lnTo>
                        <a:lnTo>
                          <a:pt x="43" y="18"/>
                        </a:lnTo>
                        <a:lnTo>
                          <a:pt x="43" y="20"/>
                        </a:lnTo>
                        <a:lnTo>
                          <a:pt x="43" y="23"/>
                        </a:lnTo>
                        <a:lnTo>
                          <a:pt x="40" y="25"/>
                        </a:lnTo>
                        <a:lnTo>
                          <a:pt x="40" y="30"/>
                        </a:lnTo>
                        <a:lnTo>
                          <a:pt x="35" y="35"/>
                        </a:lnTo>
                        <a:lnTo>
                          <a:pt x="35" y="38"/>
                        </a:lnTo>
                        <a:lnTo>
                          <a:pt x="33" y="40"/>
                        </a:lnTo>
                        <a:lnTo>
                          <a:pt x="28" y="43"/>
                        </a:lnTo>
                        <a:lnTo>
                          <a:pt x="25" y="43"/>
                        </a:lnTo>
                        <a:lnTo>
                          <a:pt x="23" y="43"/>
                        </a:lnTo>
                        <a:lnTo>
                          <a:pt x="20" y="43"/>
                        </a:lnTo>
                        <a:lnTo>
                          <a:pt x="18" y="43"/>
                        </a:lnTo>
                        <a:lnTo>
                          <a:pt x="15" y="43"/>
                        </a:lnTo>
                        <a:lnTo>
                          <a:pt x="15" y="40"/>
                        </a:lnTo>
                        <a:lnTo>
                          <a:pt x="12" y="40"/>
                        </a:lnTo>
                        <a:lnTo>
                          <a:pt x="12" y="38"/>
                        </a:lnTo>
                        <a:lnTo>
                          <a:pt x="12" y="50"/>
                        </a:lnTo>
                        <a:lnTo>
                          <a:pt x="12" y="53"/>
                        </a:lnTo>
                        <a:lnTo>
                          <a:pt x="12" y="55"/>
                        </a:lnTo>
                        <a:lnTo>
                          <a:pt x="12" y="58"/>
                        </a:lnTo>
                        <a:lnTo>
                          <a:pt x="15" y="58"/>
                        </a:lnTo>
                        <a:lnTo>
                          <a:pt x="18" y="60"/>
                        </a:lnTo>
                        <a:lnTo>
                          <a:pt x="20" y="60"/>
                        </a:lnTo>
                        <a:lnTo>
                          <a:pt x="0" y="60"/>
                        </a:lnTo>
                        <a:lnTo>
                          <a:pt x="2" y="60"/>
                        </a:lnTo>
                        <a:lnTo>
                          <a:pt x="5" y="58"/>
                        </a:lnTo>
                        <a:lnTo>
                          <a:pt x="5" y="55"/>
                        </a:lnTo>
                        <a:lnTo>
                          <a:pt x="5" y="53"/>
                        </a:lnTo>
                        <a:lnTo>
                          <a:pt x="5" y="50"/>
                        </a:lnTo>
                        <a:lnTo>
                          <a:pt x="5" y="13"/>
                        </a:lnTo>
                        <a:lnTo>
                          <a:pt x="5" y="10"/>
                        </a:lnTo>
                        <a:lnTo>
                          <a:pt x="5" y="7"/>
                        </a:lnTo>
                        <a:lnTo>
                          <a:pt x="5" y="5"/>
                        </a:lnTo>
                        <a:lnTo>
                          <a:pt x="2" y="5"/>
                        </a:lnTo>
                        <a:lnTo>
                          <a:pt x="0" y="5"/>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3" name="Freeform 343">
                    <a:extLst>
                      <a:ext uri="{FF2B5EF4-FFF2-40B4-BE49-F238E27FC236}">
                        <a16:creationId xmlns:a16="http://schemas.microsoft.com/office/drawing/2014/main" id="{A74ADF4B-2245-4F73-AEE1-D38816A0323B}"/>
                      </a:ext>
                    </a:extLst>
                  </p:cNvPr>
                  <p:cNvSpPr>
                    <a:spLocks/>
                  </p:cNvSpPr>
                  <p:nvPr/>
                </p:nvSpPr>
                <p:spPr bwMode="auto">
                  <a:xfrm>
                    <a:off x="2902" y="1249"/>
                    <a:ext cx="21" cy="35"/>
                  </a:xfrm>
                  <a:custGeom>
                    <a:avLst/>
                    <a:gdLst>
                      <a:gd name="T0" fmla="*/ 0 w 21"/>
                      <a:gd name="T1" fmla="*/ 8 h 35"/>
                      <a:gd name="T2" fmla="*/ 0 w 21"/>
                      <a:gd name="T3" fmla="*/ 23 h 35"/>
                      <a:gd name="T4" fmla="*/ 0 w 21"/>
                      <a:gd name="T5" fmla="*/ 23 h 35"/>
                      <a:gd name="T6" fmla="*/ 0 w 21"/>
                      <a:gd name="T7" fmla="*/ 25 h 35"/>
                      <a:gd name="T8" fmla="*/ 0 w 21"/>
                      <a:gd name="T9" fmla="*/ 28 h 35"/>
                      <a:gd name="T10" fmla="*/ 0 w 21"/>
                      <a:gd name="T11" fmla="*/ 28 h 35"/>
                      <a:gd name="T12" fmla="*/ 0 w 21"/>
                      <a:gd name="T13" fmla="*/ 28 h 35"/>
                      <a:gd name="T14" fmla="*/ 0 w 21"/>
                      <a:gd name="T15" fmla="*/ 30 h 35"/>
                      <a:gd name="T16" fmla="*/ 0 w 21"/>
                      <a:gd name="T17" fmla="*/ 30 h 35"/>
                      <a:gd name="T18" fmla="*/ 3 w 21"/>
                      <a:gd name="T19" fmla="*/ 30 h 35"/>
                      <a:gd name="T20" fmla="*/ 3 w 21"/>
                      <a:gd name="T21" fmla="*/ 33 h 35"/>
                      <a:gd name="T22" fmla="*/ 6 w 21"/>
                      <a:gd name="T23" fmla="*/ 33 h 35"/>
                      <a:gd name="T24" fmla="*/ 6 w 21"/>
                      <a:gd name="T25" fmla="*/ 33 h 35"/>
                      <a:gd name="T26" fmla="*/ 6 w 21"/>
                      <a:gd name="T27" fmla="*/ 35 h 35"/>
                      <a:gd name="T28" fmla="*/ 8 w 21"/>
                      <a:gd name="T29" fmla="*/ 35 h 35"/>
                      <a:gd name="T30" fmla="*/ 11 w 21"/>
                      <a:gd name="T31" fmla="*/ 35 h 35"/>
                      <a:gd name="T32" fmla="*/ 11 w 21"/>
                      <a:gd name="T33" fmla="*/ 35 h 35"/>
                      <a:gd name="T34" fmla="*/ 11 w 21"/>
                      <a:gd name="T35" fmla="*/ 35 h 35"/>
                      <a:gd name="T36" fmla="*/ 13 w 21"/>
                      <a:gd name="T37" fmla="*/ 35 h 35"/>
                      <a:gd name="T38" fmla="*/ 16 w 21"/>
                      <a:gd name="T39" fmla="*/ 33 h 35"/>
                      <a:gd name="T40" fmla="*/ 18 w 21"/>
                      <a:gd name="T41" fmla="*/ 33 h 35"/>
                      <a:gd name="T42" fmla="*/ 18 w 21"/>
                      <a:gd name="T43" fmla="*/ 30 h 35"/>
                      <a:gd name="T44" fmla="*/ 18 w 21"/>
                      <a:gd name="T45" fmla="*/ 30 h 35"/>
                      <a:gd name="T46" fmla="*/ 21 w 21"/>
                      <a:gd name="T47" fmla="*/ 30 h 35"/>
                      <a:gd name="T48" fmla="*/ 21 w 21"/>
                      <a:gd name="T49" fmla="*/ 25 h 35"/>
                      <a:gd name="T50" fmla="*/ 21 w 21"/>
                      <a:gd name="T51" fmla="*/ 20 h 35"/>
                      <a:gd name="T52" fmla="*/ 21 w 21"/>
                      <a:gd name="T53" fmla="*/ 18 h 35"/>
                      <a:gd name="T54" fmla="*/ 21 w 21"/>
                      <a:gd name="T55" fmla="*/ 18 h 35"/>
                      <a:gd name="T56" fmla="*/ 21 w 21"/>
                      <a:gd name="T57" fmla="*/ 15 h 35"/>
                      <a:gd name="T58" fmla="*/ 21 w 21"/>
                      <a:gd name="T59" fmla="*/ 10 h 35"/>
                      <a:gd name="T60" fmla="*/ 18 w 21"/>
                      <a:gd name="T61" fmla="*/ 5 h 35"/>
                      <a:gd name="T62" fmla="*/ 18 w 21"/>
                      <a:gd name="T63" fmla="*/ 5 h 35"/>
                      <a:gd name="T64" fmla="*/ 16 w 21"/>
                      <a:gd name="T65" fmla="*/ 2 h 35"/>
                      <a:gd name="T66" fmla="*/ 16 w 21"/>
                      <a:gd name="T67" fmla="*/ 2 h 35"/>
                      <a:gd name="T68" fmla="*/ 13 w 21"/>
                      <a:gd name="T69" fmla="*/ 0 h 35"/>
                      <a:gd name="T70" fmla="*/ 11 w 21"/>
                      <a:gd name="T71" fmla="*/ 0 h 35"/>
                      <a:gd name="T72" fmla="*/ 8 w 21"/>
                      <a:gd name="T73" fmla="*/ 0 h 35"/>
                      <a:gd name="T74" fmla="*/ 8 w 21"/>
                      <a:gd name="T75" fmla="*/ 2 h 35"/>
                      <a:gd name="T76" fmla="*/ 6 w 21"/>
                      <a:gd name="T77" fmla="*/ 2 h 35"/>
                      <a:gd name="T78" fmla="*/ 6 w 21"/>
                      <a:gd name="T79" fmla="*/ 2 h 35"/>
                      <a:gd name="T80" fmla="*/ 6 w 21"/>
                      <a:gd name="T81" fmla="*/ 2 h 35"/>
                      <a:gd name="T82" fmla="*/ 3 w 21"/>
                      <a:gd name="T83" fmla="*/ 5 h 35"/>
                      <a:gd name="T84" fmla="*/ 0 w 21"/>
                      <a:gd name="T85" fmla="*/ 5 h 35"/>
                      <a:gd name="T86" fmla="*/ 0 w 21"/>
                      <a:gd name="T87" fmla="*/ 8 h 3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
                      <a:gd name="T133" fmla="*/ 0 h 35"/>
                      <a:gd name="T134" fmla="*/ 21 w 21"/>
                      <a:gd name="T135" fmla="*/ 35 h 3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 h="35">
                        <a:moveTo>
                          <a:pt x="0" y="8"/>
                        </a:moveTo>
                        <a:lnTo>
                          <a:pt x="0" y="23"/>
                        </a:lnTo>
                        <a:lnTo>
                          <a:pt x="0" y="25"/>
                        </a:lnTo>
                        <a:lnTo>
                          <a:pt x="0" y="28"/>
                        </a:lnTo>
                        <a:lnTo>
                          <a:pt x="0" y="30"/>
                        </a:lnTo>
                        <a:lnTo>
                          <a:pt x="3" y="30"/>
                        </a:lnTo>
                        <a:lnTo>
                          <a:pt x="3" y="33"/>
                        </a:lnTo>
                        <a:lnTo>
                          <a:pt x="6" y="33"/>
                        </a:lnTo>
                        <a:lnTo>
                          <a:pt x="6" y="35"/>
                        </a:lnTo>
                        <a:lnTo>
                          <a:pt x="8" y="35"/>
                        </a:lnTo>
                        <a:lnTo>
                          <a:pt x="11" y="35"/>
                        </a:lnTo>
                        <a:lnTo>
                          <a:pt x="13" y="35"/>
                        </a:lnTo>
                        <a:lnTo>
                          <a:pt x="16" y="33"/>
                        </a:lnTo>
                        <a:lnTo>
                          <a:pt x="18" y="33"/>
                        </a:lnTo>
                        <a:lnTo>
                          <a:pt x="18" y="30"/>
                        </a:lnTo>
                        <a:lnTo>
                          <a:pt x="21" y="30"/>
                        </a:lnTo>
                        <a:lnTo>
                          <a:pt x="21" y="25"/>
                        </a:lnTo>
                        <a:lnTo>
                          <a:pt x="21" y="20"/>
                        </a:lnTo>
                        <a:lnTo>
                          <a:pt x="21" y="18"/>
                        </a:lnTo>
                        <a:lnTo>
                          <a:pt x="21" y="15"/>
                        </a:lnTo>
                        <a:lnTo>
                          <a:pt x="21" y="10"/>
                        </a:lnTo>
                        <a:lnTo>
                          <a:pt x="18" y="5"/>
                        </a:lnTo>
                        <a:lnTo>
                          <a:pt x="16" y="2"/>
                        </a:lnTo>
                        <a:lnTo>
                          <a:pt x="13" y="0"/>
                        </a:lnTo>
                        <a:lnTo>
                          <a:pt x="11" y="0"/>
                        </a:lnTo>
                        <a:lnTo>
                          <a:pt x="8" y="0"/>
                        </a:lnTo>
                        <a:lnTo>
                          <a:pt x="8" y="2"/>
                        </a:lnTo>
                        <a:lnTo>
                          <a:pt x="6" y="2"/>
                        </a:lnTo>
                        <a:lnTo>
                          <a:pt x="3" y="5"/>
                        </a:lnTo>
                        <a:lnTo>
                          <a:pt x="0" y="5"/>
                        </a:lnTo>
                        <a:lnTo>
                          <a:pt x="0" y="8"/>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4" name="Freeform 344">
                    <a:extLst>
                      <a:ext uri="{FF2B5EF4-FFF2-40B4-BE49-F238E27FC236}">
                        <a16:creationId xmlns:a16="http://schemas.microsoft.com/office/drawing/2014/main" id="{6959526D-A3EF-43A0-ADDB-0AAB32606833}"/>
                      </a:ext>
                    </a:extLst>
                  </p:cNvPr>
                  <p:cNvSpPr>
                    <a:spLocks/>
                  </p:cNvSpPr>
                  <p:nvPr/>
                </p:nvSpPr>
                <p:spPr bwMode="auto">
                  <a:xfrm>
                    <a:off x="3622" y="3707"/>
                    <a:ext cx="27" cy="43"/>
                  </a:xfrm>
                  <a:custGeom>
                    <a:avLst/>
                    <a:gdLst>
                      <a:gd name="T0" fmla="*/ 25 w 27"/>
                      <a:gd name="T1" fmla="*/ 13 h 43"/>
                      <a:gd name="T2" fmla="*/ 22 w 27"/>
                      <a:gd name="T3" fmla="*/ 13 h 43"/>
                      <a:gd name="T4" fmla="*/ 20 w 27"/>
                      <a:gd name="T5" fmla="*/ 8 h 43"/>
                      <a:gd name="T6" fmla="*/ 17 w 27"/>
                      <a:gd name="T7" fmla="*/ 5 h 43"/>
                      <a:gd name="T8" fmla="*/ 15 w 27"/>
                      <a:gd name="T9" fmla="*/ 3 h 43"/>
                      <a:gd name="T10" fmla="*/ 12 w 27"/>
                      <a:gd name="T11" fmla="*/ 3 h 43"/>
                      <a:gd name="T12" fmla="*/ 7 w 27"/>
                      <a:gd name="T13" fmla="*/ 3 h 43"/>
                      <a:gd name="T14" fmla="*/ 5 w 27"/>
                      <a:gd name="T15" fmla="*/ 5 h 43"/>
                      <a:gd name="T16" fmla="*/ 5 w 27"/>
                      <a:gd name="T17" fmla="*/ 5 h 43"/>
                      <a:gd name="T18" fmla="*/ 5 w 27"/>
                      <a:gd name="T19" fmla="*/ 8 h 43"/>
                      <a:gd name="T20" fmla="*/ 5 w 27"/>
                      <a:gd name="T21" fmla="*/ 10 h 43"/>
                      <a:gd name="T22" fmla="*/ 5 w 27"/>
                      <a:gd name="T23" fmla="*/ 10 h 43"/>
                      <a:gd name="T24" fmla="*/ 7 w 27"/>
                      <a:gd name="T25" fmla="*/ 13 h 43"/>
                      <a:gd name="T26" fmla="*/ 12 w 27"/>
                      <a:gd name="T27" fmla="*/ 15 h 43"/>
                      <a:gd name="T28" fmla="*/ 20 w 27"/>
                      <a:gd name="T29" fmla="*/ 20 h 43"/>
                      <a:gd name="T30" fmla="*/ 25 w 27"/>
                      <a:gd name="T31" fmla="*/ 26 h 43"/>
                      <a:gd name="T32" fmla="*/ 27 w 27"/>
                      <a:gd name="T33" fmla="*/ 31 h 43"/>
                      <a:gd name="T34" fmla="*/ 27 w 27"/>
                      <a:gd name="T35" fmla="*/ 33 h 43"/>
                      <a:gd name="T36" fmla="*/ 22 w 27"/>
                      <a:gd name="T37" fmla="*/ 38 h 43"/>
                      <a:gd name="T38" fmla="*/ 22 w 27"/>
                      <a:gd name="T39" fmla="*/ 41 h 43"/>
                      <a:gd name="T40" fmla="*/ 17 w 27"/>
                      <a:gd name="T41" fmla="*/ 43 h 43"/>
                      <a:gd name="T42" fmla="*/ 12 w 27"/>
                      <a:gd name="T43" fmla="*/ 43 h 43"/>
                      <a:gd name="T44" fmla="*/ 12 w 27"/>
                      <a:gd name="T45" fmla="*/ 43 h 43"/>
                      <a:gd name="T46" fmla="*/ 5 w 27"/>
                      <a:gd name="T47" fmla="*/ 41 h 43"/>
                      <a:gd name="T48" fmla="*/ 5 w 27"/>
                      <a:gd name="T49" fmla="*/ 41 h 43"/>
                      <a:gd name="T50" fmla="*/ 2 w 27"/>
                      <a:gd name="T51" fmla="*/ 41 h 43"/>
                      <a:gd name="T52" fmla="*/ 2 w 27"/>
                      <a:gd name="T53" fmla="*/ 41 h 43"/>
                      <a:gd name="T54" fmla="*/ 2 w 27"/>
                      <a:gd name="T55" fmla="*/ 41 h 43"/>
                      <a:gd name="T56" fmla="*/ 0 w 27"/>
                      <a:gd name="T57" fmla="*/ 43 h 43"/>
                      <a:gd name="T58" fmla="*/ 0 w 27"/>
                      <a:gd name="T59" fmla="*/ 28 h 43"/>
                      <a:gd name="T60" fmla="*/ 2 w 27"/>
                      <a:gd name="T61" fmla="*/ 31 h 43"/>
                      <a:gd name="T62" fmla="*/ 5 w 27"/>
                      <a:gd name="T63" fmla="*/ 36 h 43"/>
                      <a:gd name="T64" fmla="*/ 7 w 27"/>
                      <a:gd name="T65" fmla="*/ 38 h 43"/>
                      <a:gd name="T66" fmla="*/ 12 w 27"/>
                      <a:gd name="T67" fmla="*/ 41 h 43"/>
                      <a:gd name="T68" fmla="*/ 15 w 27"/>
                      <a:gd name="T69" fmla="*/ 41 h 43"/>
                      <a:gd name="T70" fmla="*/ 17 w 27"/>
                      <a:gd name="T71" fmla="*/ 41 h 43"/>
                      <a:gd name="T72" fmla="*/ 20 w 27"/>
                      <a:gd name="T73" fmla="*/ 38 h 43"/>
                      <a:gd name="T74" fmla="*/ 20 w 27"/>
                      <a:gd name="T75" fmla="*/ 36 h 43"/>
                      <a:gd name="T76" fmla="*/ 20 w 27"/>
                      <a:gd name="T77" fmla="*/ 33 h 43"/>
                      <a:gd name="T78" fmla="*/ 20 w 27"/>
                      <a:gd name="T79" fmla="*/ 31 h 43"/>
                      <a:gd name="T80" fmla="*/ 17 w 27"/>
                      <a:gd name="T81" fmla="*/ 28 h 43"/>
                      <a:gd name="T82" fmla="*/ 17 w 27"/>
                      <a:gd name="T83" fmla="*/ 28 h 43"/>
                      <a:gd name="T84" fmla="*/ 10 w 27"/>
                      <a:gd name="T85" fmla="*/ 26 h 43"/>
                      <a:gd name="T86" fmla="*/ 7 w 27"/>
                      <a:gd name="T87" fmla="*/ 23 h 43"/>
                      <a:gd name="T88" fmla="*/ 5 w 27"/>
                      <a:gd name="T89" fmla="*/ 20 h 43"/>
                      <a:gd name="T90" fmla="*/ 2 w 27"/>
                      <a:gd name="T91" fmla="*/ 18 h 43"/>
                      <a:gd name="T92" fmla="*/ 0 w 27"/>
                      <a:gd name="T93" fmla="*/ 15 h 43"/>
                      <a:gd name="T94" fmla="*/ 0 w 27"/>
                      <a:gd name="T95" fmla="*/ 13 h 43"/>
                      <a:gd name="T96" fmla="*/ 0 w 27"/>
                      <a:gd name="T97" fmla="*/ 10 h 43"/>
                      <a:gd name="T98" fmla="*/ 0 w 27"/>
                      <a:gd name="T99" fmla="*/ 5 h 43"/>
                      <a:gd name="T100" fmla="*/ 2 w 27"/>
                      <a:gd name="T101" fmla="*/ 3 h 43"/>
                      <a:gd name="T102" fmla="*/ 5 w 27"/>
                      <a:gd name="T103" fmla="*/ 3 h 43"/>
                      <a:gd name="T104" fmla="*/ 10 w 27"/>
                      <a:gd name="T105" fmla="*/ 0 h 43"/>
                      <a:gd name="T106" fmla="*/ 12 w 27"/>
                      <a:gd name="T107" fmla="*/ 0 h 43"/>
                      <a:gd name="T108" fmla="*/ 17 w 27"/>
                      <a:gd name="T109" fmla="*/ 0 h 43"/>
                      <a:gd name="T110" fmla="*/ 17 w 27"/>
                      <a:gd name="T111" fmla="*/ 0 h 43"/>
                      <a:gd name="T112" fmla="*/ 20 w 27"/>
                      <a:gd name="T113" fmla="*/ 0 h 43"/>
                      <a:gd name="T114" fmla="*/ 20 w 27"/>
                      <a:gd name="T115" fmla="*/ 0 h 43"/>
                      <a:gd name="T116" fmla="*/ 22 w 27"/>
                      <a:gd name="T117" fmla="*/ 0 h 43"/>
                      <a:gd name="T118" fmla="*/ 22 w 27"/>
                      <a:gd name="T119" fmla="*/ 0 h 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
                      <a:gd name="T181" fmla="*/ 0 h 43"/>
                      <a:gd name="T182" fmla="*/ 27 w 27"/>
                      <a:gd name="T183" fmla="*/ 43 h 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 h="43">
                        <a:moveTo>
                          <a:pt x="25" y="0"/>
                        </a:moveTo>
                        <a:lnTo>
                          <a:pt x="25" y="13"/>
                        </a:lnTo>
                        <a:lnTo>
                          <a:pt x="22" y="13"/>
                        </a:lnTo>
                        <a:lnTo>
                          <a:pt x="22" y="10"/>
                        </a:lnTo>
                        <a:lnTo>
                          <a:pt x="20" y="8"/>
                        </a:lnTo>
                        <a:lnTo>
                          <a:pt x="20" y="5"/>
                        </a:lnTo>
                        <a:lnTo>
                          <a:pt x="17" y="5"/>
                        </a:lnTo>
                        <a:lnTo>
                          <a:pt x="17" y="3"/>
                        </a:lnTo>
                        <a:lnTo>
                          <a:pt x="15" y="3"/>
                        </a:lnTo>
                        <a:lnTo>
                          <a:pt x="12" y="3"/>
                        </a:lnTo>
                        <a:lnTo>
                          <a:pt x="10" y="3"/>
                        </a:lnTo>
                        <a:lnTo>
                          <a:pt x="7" y="3"/>
                        </a:lnTo>
                        <a:lnTo>
                          <a:pt x="5" y="5"/>
                        </a:lnTo>
                        <a:lnTo>
                          <a:pt x="5" y="8"/>
                        </a:lnTo>
                        <a:lnTo>
                          <a:pt x="5" y="10"/>
                        </a:lnTo>
                        <a:lnTo>
                          <a:pt x="7" y="13"/>
                        </a:lnTo>
                        <a:lnTo>
                          <a:pt x="10" y="15"/>
                        </a:lnTo>
                        <a:lnTo>
                          <a:pt x="12" y="15"/>
                        </a:lnTo>
                        <a:lnTo>
                          <a:pt x="17" y="18"/>
                        </a:lnTo>
                        <a:lnTo>
                          <a:pt x="20" y="20"/>
                        </a:lnTo>
                        <a:lnTo>
                          <a:pt x="22" y="20"/>
                        </a:lnTo>
                        <a:lnTo>
                          <a:pt x="25" y="26"/>
                        </a:lnTo>
                        <a:lnTo>
                          <a:pt x="27" y="28"/>
                        </a:lnTo>
                        <a:lnTo>
                          <a:pt x="27" y="31"/>
                        </a:lnTo>
                        <a:lnTo>
                          <a:pt x="27" y="33"/>
                        </a:lnTo>
                        <a:lnTo>
                          <a:pt x="25" y="36"/>
                        </a:lnTo>
                        <a:lnTo>
                          <a:pt x="22" y="38"/>
                        </a:lnTo>
                        <a:lnTo>
                          <a:pt x="22" y="41"/>
                        </a:lnTo>
                        <a:lnTo>
                          <a:pt x="20" y="41"/>
                        </a:lnTo>
                        <a:lnTo>
                          <a:pt x="17" y="43"/>
                        </a:lnTo>
                        <a:lnTo>
                          <a:pt x="15" y="43"/>
                        </a:lnTo>
                        <a:lnTo>
                          <a:pt x="12" y="43"/>
                        </a:lnTo>
                        <a:lnTo>
                          <a:pt x="7" y="43"/>
                        </a:lnTo>
                        <a:lnTo>
                          <a:pt x="5" y="41"/>
                        </a:lnTo>
                        <a:lnTo>
                          <a:pt x="2" y="41"/>
                        </a:lnTo>
                        <a:lnTo>
                          <a:pt x="0" y="43"/>
                        </a:lnTo>
                        <a:lnTo>
                          <a:pt x="0" y="28"/>
                        </a:lnTo>
                        <a:lnTo>
                          <a:pt x="2" y="31"/>
                        </a:lnTo>
                        <a:lnTo>
                          <a:pt x="2" y="33"/>
                        </a:lnTo>
                        <a:lnTo>
                          <a:pt x="5" y="36"/>
                        </a:lnTo>
                        <a:lnTo>
                          <a:pt x="7" y="38"/>
                        </a:lnTo>
                        <a:lnTo>
                          <a:pt x="10" y="41"/>
                        </a:lnTo>
                        <a:lnTo>
                          <a:pt x="12" y="41"/>
                        </a:lnTo>
                        <a:lnTo>
                          <a:pt x="15" y="41"/>
                        </a:lnTo>
                        <a:lnTo>
                          <a:pt x="17" y="41"/>
                        </a:lnTo>
                        <a:lnTo>
                          <a:pt x="17" y="38"/>
                        </a:lnTo>
                        <a:lnTo>
                          <a:pt x="20" y="38"/>
                        </a:lnTo>
                        <a:lnTo>
                          <a:pt x="20" y="36"/>
                        </a:lnTo>
                        <a:lnTo>
                          <a:pt x="20" y="33"/>
                        </a:lnTo>
                        <a:lnTo>
                          <a:pt x="20" y="31"/>
                        </a:lnTo>
                        <a:lnTo>
                          <a:pt x="17" y="28"/>
                        </a:lnTo>
                        <a:lnTo>
                          <a:pt x="15" y="26"/>
                        </a:lnTo>
                        <a:lnTo>
                          <a:pt x="10" y="26"/>
                        </a:lnTo>
                        <a:lnTo>
                          <a:pt x="10" y="23"/>
                        </a:lnTo>
                        <a:lnTo>
                          <a:pt x="7" y="23"/>
                        </a:lnTo>
                        <a:lnTo>
                          <a:pt x="5" y="20"/>
                        </a:lnTo>
                        <a:lnTo>
                          <a:pt x="2" y="18"/>
                        </a:lnTo>
                        <a:lnTo>
                          <a:pt x="0" y="18"/>
                        </a:lnTo>
                        <a:lnTo>
                          <a:pt x="0" y="15"/>
                        </a:lnTo>
                        <a:lnTo>
                          <a:pt x="0" y="13"/>
                        </a:lnTo>
                        <a:lnTo>
                          <a:pt x="0" y="10"/>
                        </a:lnTo>
                        <a:lnTo>
                          <a:pt x="0" y="8"/>
                        </a:lnTo>
                        <a:lnTo>
                          <a:pt x="0" y="5"/>
                        </a:lnTo>
                        <a:lnTo>
                          <a:pt x="2" y="3"/>
                        </a:lnTo>
                        <a:lnTo>
                          <a:pt x="5" y="3"/>
                        </a:lnTo>
                        <a:lnTo>
                          <a:pt x="7" y="0"/>
                        </a:lnTo>
                        <a:lnTo>
                          <a:pt x="10" y="0"/>
                        </a:lnTo>
                        <a:lnTo>
                          <a:pt x="12" y="0"/>
                        </a:lnTo>
                        <a:lnTo>
                          <a:pt x="15" y="0"/>
                        </a:lnTo>
                        <a:lnTo>
                          <a:pt x="17" y="0"/>
                        </a:lnTo>
                        <a:lnTo>
                          <a:pt x="20" y="0"/>
                        </a:lnTo>
                        <a:lnTo>
                          <a:pt x="22" y="0"/>
                        </a:lnTo>
                        <a:lnTo>
                          <a:pt x="25"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5" name="Freeform 345">
                    <a:extLst>
                      <a:ext uri="{FF2B5EF4-FFF2-40B4-BE49-F238E27FC236}">
                        <a16:creationId xmlns:a16="http://schemas.microsoft.com/office/drawing/2014/main" id="{D163E779-ADCE-433B-B083-B3FEA207FE14}"/>
                      </a:ext>
                    </a:extLst>
                  </p:cNvPr>
                  <p:cNvSpPr>
                    <a:spLocks noEditPoints="1"/>
                  </p:cNvSpPr>
                  <p:nvPr/>
                </p:nvSpPr>
                <p:spPr bwMode="auto">
                  <a:xfrm>
                    <a:off x="3654" y="3707"/>
                    <a:ext cx="41" cy="43"/>
                  </a:xfrm>
                  <a:custGeom>
                    <a:avLst/>
                    <a:gdLst>
                      <a:gd name="T0" fmla="*/ 23 w 41"/>
                      <a:gd name="T1" fmla="*/ 0 h 43"/>
                      <a:gd name="T2" fmla="*/ 31 w 41"/>
                      <a:gd name="T3" fmla="*/ 3 h 43"/>
                      <a:gd name="T4" fmla="*/ 36 w 41"/>
                      <a:gd name="T5" fmla="*/ 5 h 43"/>
                      <a:gd name="T6" fmla="*/ 38 w 41"/>
                      <a:gd name="T7" fmla="*/ 10 h 43"/>
                      <a:gd name="T8" fmla="*/ 41 w 41"/>
                      <a:gd name="T9" fmla="*/ 18 h 43"/>
                      <a:gd name="T10" fmla="*/ 41 w 41"/>
                      <a:gd name="T11" fmla="*/ 20 h 43"/>
                      <a:gd name="T12" fmla="*/ 41 w 41"/>
                      <a:gd name="T13" fmla="*/ 28 h 43"/>
                      <a:gd name="T14" fmla="*/ 38 w 41"/>
                      <a:gd name="T15" fmla="*/ 31 h 43"/>
                      <a:gd name="T16" fmla="*/ 36 w 41"/>
                      <a:gd name="T17" fmla="*/ 33 h 43"/>
                      <a:gd name="T18" fmla="*/ 31 w 41"/>
                      <a:gd name="T19" fmla="*/ 41 h 43"/>
                      <a:gd name="T20" fmla="*/ 31 w 41"/>
                      <a:gd name="T21" fmla="*/ 41 h 43"/>
                      <a:gd name="T22" fmla="*/ 26 w 41"/>
                      <a:gd name="T23" fmla="*/ 43 h 43"/>
                      <a:gd name="T24" fmla="*/ 21 w 41"/>
                      <a:gd name="T25" fmla="*/ 43 h 43"/>
                      <a:gd name="T26" fmla="*/ 16 w 41"/>
                      <a:gd name="T27" fmla="*/ 43 h 43"/>
                      <a:gd name="T28" fmla="*/ 8 w 41"/>
                      <a:gd name="T29" fmla="*/ 36 h 43"/>
                      <a:gd name="T30" fmla="*/ 5 w 41"/>
                      <a:gd name="T31" fmla="*/ 36 h 43"/>
                      <a:gd name="T32" fmla="*/ 3 w 41"/>
                      <a:gd name="T33" fmla="*/ 28 h 43"/>
                      <a:gd name="T34" fmla="*/ 0 w 41"/>
                      <a:gd name="T35" fmla="*/ 20 h 43"/>
                      <a:gd name="T36" fmla="*/ 0 w 41"/>
                      <a:gd name="T37" fmla="*/ 18 h 43"/>
                      <a:gd name="T38" fmla="*/ 3 w 41"/>
                      <a:gd name="T39" fmla="*/ 10 h 43"/>
                      <a:gd name="T40" fmla="*/ 5 w 41"/>
                      <a:gd name="T41" fmla="*/ 10 h 43"/>
                      <a:gd name="T42" fmla="*/ 8 w 41"/>
                      <a:gd name="T43" fmla="*/ 5 h 43"/>
                      <a:gd name="T44" fmla="*/ 13 w 41"/>
                      <a:gd name="T45" fmla="*/ 3 h 43"/>
                      <a:gd name="T46" fmla="*/ 13 w 41"/>
                      <a:gd name="T47" fmla="*/ 0 h 43"/>
                      <a:gd name="T48" fmla="*/ 21 w 41"/>
                      <a:gd name="T49" fmla="*/ 0 h 43"/>
                      <a:gd name="T50" fmla="*/ 21 w 41"/>
                      <a:gd name="T51" fmla="*/ 3 h 43"/>
                      <a:gd name="T52" fmla="*/ 18 w 41"/>
                      <a:gd name="T53" fmla="*/ 3 h 43"/>
                      <a:gd name="T54" fmla="*/ 16 w 41"/>
                      <a:gd name="T55" fmla="*/ 3 h 43"/>
                      <a:gd name="T56" fmla="*/ 13 w 41"/>
                      <a:gd name="T57" fmla="*/ 5 h 43"/>
                      <a:gd name="T58" fmla="*/ 10 w 41"/>
                      <a:gd name="T59" fmla="*/ 8 h 43"/>
                      <a:gd name="T60" fmla="*/ 10 w 41"/>
                      <a:gd name="T61" fmla="*/ 10 h 43"/>
                      <a:gd name="T62" fmla="*/ 10 w 41"/>
                      <a:gd name="T63" fmla="*/ 13 h 43"/>
                      <a:gd name="T64" fmla="*/ 10 w 41"/>
                      <a:gd name="T65" fmla="*/ 18 h 43"/>
                      <a:gd name="T66" fmla="*/ 10 w 41"/>
                      <a:gd name="T67" fmla="*/ 23 h 43"/>
                      <a:gd name="T68" fmla="*/ 13 w 41"/>
                      <a:gd name="T69" fmla="*/ 33 h 43"/>
                      <a:gd name="T70" fmla="*/ 13 w 41"/>
                      <a:gd name="T71" fmla="*/ 33 h 43"/>
                      <a:gd name="T72" fmla="*/ 18 w 41"/>
                      <a:gd name="T73" fmla="*/ 38 h 43"/>
                      <a:gd name="T74" fmla="*/ 23 w 41"/>
                      <a:gd name="T75" fmla="*/ 41 h 43"/>
                      <a:gd name="T76" fmla="*/ 26 w 41"/>
                      <a:gd name="T77" fmla="*/ 41 h 43"/>
                      <a:gd name="T78" fmla="*/ 28 w 41"/>
                      <a:gd name="T79" fmla="*/ 36 h 43"/>
                      <a:gd name="T80" fmla="*/ 31 w 41"/>
                      <a:gd name="T81" fmla="*/ 36 h 43"/>
                      <a:gd name="T82" fmla="*/ 33 w 41"/>
                      <a:gd name="T83" fmla="*/ 31 h 43"/>
                      <a:gd name="T84" fmla="*/ 33 w 41"/>
                      <a:gd name="T85" fmla="*/ 23 h 43"/>
                      <a:gd name="T86" fmla="*/ 33 w 41"/>
                      <a:gd name="T87" fmla="*/ 18 h 43"/>
                      <a:gd name="T88" fmla="*/ 28 w 41"/>
                      <a:gd name="T89" fmla="*/ 8 h 43"/>
                      <a:gd name="T90" fmla="*/ 26 w 41"/>
                      <a:gd name="T91" fmla="*/ 5 h 43"/>
                      <a:gd name="T92" fmla="*/ 23 w 41"/>
                      <a:gd name="T93" fmla="*/ 3 h 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1"/>
                      <a:gd name="T142" fmla="*/ 0 h 43"/>
                      <a:gd name="T143" fmla="*/ 41 w 41"/>
                      <a:gd name="T144" fmla="*/ 43 h 4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1" h="43">
                        <a:moveTo>
                          <a:pt x="21" y="0"/>
                        </a:moveTo>
                        <a:lnTo>
                          <a:pt x="23" y="0"/>
                        </a:lnTo>
                        <a:lnTo>
                          <a:pt x="26" y="0"/>
                        </a:lnTo>
                        <a:lnTo>
                          <a:pt x="31" y="3"/>
                        </a:lnTo>
                        <a:lnTo>
                          <a:pt x="36" y="5"/>
                        </a:lnTo>
                        <a:lnTo>
                          <a:pt x="36" y="8"/>
                        </a:lnTo>
                        <a:lnTo>
                          <a:pt x="38" y="10"/>
                        </a:lnTo>
                        <a:lnTo>
                          <a:pt x="41" y="15"/>
                        </a:lnTo>
                        <a:lnTo>
                          <a:pt x="41" y="18"/>
                        </a:lnTo>
                        <a:lnTo>
                          <a:pt x="41" y="20"/>
                        </a:lnTo>
                        <a:lnTo>
                          <a:pt x="41" y="23"/>
                        </a:lnTo>
                        <a:lnTo>
                          <a:pt x="41" y="28"/>
                        </a:lnTo>
                        <a:lnTo>
                          <a:pt x="38" y="31"/>
                        </a:lnTo>
                        <a:lnTo>
                          <a:pt x="38" y="33"/>
                        </a:lnTo>
                        <a:lnTo>
                          <a:pt x="36" y="33"/>
                        </a:lnTo>
                        <a:lnTo>
                          <a:pt x="33" y="38"/>
                        </a:lnTo>
                        <a:lnTo>
                          <a:pt x="31" y="41"/>
                        </a:lnTo>
                        <a:lnTo>
                          <a:pt x="28" y="41"/>
                        </a:lnTo>
                        <a:lnTo>
                          <a:pt x="26" y="43"/>
                        </a:lnTo>
                        <a:lnTo>
                          <a:pt x="21" y="43"/>
                        </a:lnTo>
                        <a:lnTo>
                          <a:pt x="18" y="43"/>
                        </a:lnTo>
                        <a:lnTo>
                          <a:pt x="16" y="43"/>
                        </a:lnTo>
                        <a:lnTo>
                          <a:pt x="10" y="41"/>
                        </a:lnTo>
                        <a:lnTo>
                          <a:pt x="8" y="36"/>
                        </a:lnTo>
                        <a:lnTo>
                          <a:pt x="5" y="36"/>
                        </a:lnTo>
                        <a:lnTo>
                          <a:pt x="3" y="33"/>
                        </a:lnTo>
                        <a:lnTo>
                          <a:pt x="3" y="28"/>
                        </a:lnTo>
                        <a:lnTo>
                          <a:pt x="0" y="23"/>
                        </a:lnTo>
                        <a:lnTo>
                          <a:pt x="0" y="20"/>
                        </a:lnTo>
                        <a:lnTo>
                          <a:pt x="0" y="18"/>
                        </a:lnTo>
                        <a:lnTo>
                          <a:pt x="3" y="15"/>
                        </a:lnTo>
                        <a:lnTo>
                          <a:pt x="3" y="10"/>
                        </a:lnTo>
                        <a:lnTo>
                          <a:pt x="5" y="10"/>
                        </a:lnTo>
                        <a:lnTo>
                          <a:pt x="5" y="8"/>
                        </a:lnTo>
                        <a:lnTo>
                          <a:pt x="8" y="5"/>
                        </a:lnTo>
                        <a:lnTo>
                          <a:pt x="10" y="3"/>
                        </a:lnTo>
                        <a:lnTo>
                          <a:pt x="13" y="3"/>
                        </a:lnTo>
                        <a:lnTo>
                          <a:pt x="13" y="0"/>
                        </a:lnTo>
                        <a:lnTo>
                          <a:pt x="18" y="0"/>
                        </a:lnTo>
                        <a:lnTo>
                          <a:pt x="21" y="0"/>
                        </a:lnTo>
                        <a:close/>
                        <a:moveTo>
                          <a:pt x="21" y="3"/>
                        </a:moveTo>
                        <a:lnTo>
                          <a:pt x="18" y="3"/>
                        </a:lnTo>
                        <a:lnTo>
                          <a:pt x="16" y="3"/>
                        </a:lnTo>
                        <a:lnTo>
                          <a:pt x="16" y="5"/>
                        </a:lnTo>
                        <a:lnTo>
                          <a:pt x="13" y="5"/>
                        </a:lnTo>
                        <a:lnTo>
                          <a:pt x="10" y="8"/>
                        </a:lnTo>
                        <a:lnTo>
                          <a:pt x="10" y="10"/>
                        </a:lnTo>
                        <a:lnTo>
                          <a:pt x="10" y="13"/>
                        </a:lnTo>
                        <a:lnTo>
                          <a:pt x="10" y="18"/>
                        </a:lnTo>
                        <a:lnTo>
                          <a:pt x="10" y="23"/>
                        </a:lnTo>
                        <a:lnTo>
                          <a:pt x="10" y="28"/>
                        </a:lnTo>
                        <a:lnTo>
                          <a:pt x="13" y="33"/>
                        </a:lnTo>
                        <a:lnTo>
                          <a:pt x="16" y="36"/>
                        </a:lnTo>
                        <a:lnTo>
                          <a:pt x="18" y="38"/>
                        </a:lnTo>
                        <a:lnTo>
                          <a:pt x="21" y="41"/>
                        </a:lnTo>
                        <a:lnTo>
                          <a:pt x="23" y="41"/>
                        </a:lnTo>
                        <a:lnTo>
                          <a:pt x="26" y="41"/>
                        </a:lnTo>
                        <a:lnTo>
                          <a:pt x="28" y="38"/>
                        </a:lnTo>
                        <a:lnTo>
                          <a:pt x="28" y="36"/>
                        </a:lnTo>
                        <a:lnTo>
                          <a:pt x="31" y="36"/>
                        </a:lnTo>
                        <a:lnTo>
                          <a:pt x="31" y="33"/>
                        </a:lnTo>
                        <a:lnTo>
                          <a:pt x="33" y="31"/>
                        </a:lnTo>
                        <a:lnTo>
                          <a:pt x="33" y="26"/>
                        </a:lnTo>
                        <a:lnTo>
                          <a:pt x="33" y="23"/>
                        </a:lnTo>
                        <a:lnTo>
                          <a:pt x="33" y="18"/>
                        </a:lnTo>
                        <a:lnTo>
                          <a:pt x="31" y="13"/>
                        </a:lnTo>
                        <a:lnTo>
                          <a:pt x="28" y="8"/>
                        </a:lnTo>
                        <a:lnTo>
                          <a:pt x="26" y="5"/>
                        </a:lnTo>
                        <a:lnTo>
                          <a:pt x="23" y="3"/>
                        </a:lnTo>
                        <a:lnTo>
                          <a:pt x="2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6" name="Freeform 346">
                    <a:extLst>
                      <a:ext uri="{FF2B5EF4-FFF2-40B4-BE49-F238E27FC236}">
                        <a16:creationId xmlns:a16="http://schemas.microsoft.com/office/drawing/2014/main" id="{2507824C-6453-4E1D-A11B-BAAA3BFB01AF}"/>
                      </a:ext>
                    </a:extLst>
                  </p:cNvPr>
                  <p:cNvSpPr>
                    <a:spLocks/>
                  </p:cNvSpPr>
                  <p:nvPr/>
                </p:nvSpPr>
                <p:spPr bwMode="auto">
                  <a:xfrm>
                    <a:off x="3654" y="3707"/>
                    <a:ext cx="41" cy="43"/>
                  </a:xfrm>
                  <a:custGeom>
                    <a:avLst/>
                    <a:gdLst>
                      <a:gd name="T0" fmla="*/ 21 w 41"/>
                      <a:gd name="T1" fmla="*/ 0 h 43"/>
                      <a:gd name="T2" fmla="*/ 23 w 41"/>
                      <a:gd name="T3" fmla="*/ 0 h 43"/>
                      <a:gd name="T4" fmla="*/ 26 w 41"/>
                      <a:gd name="T5" fmla="*/ 0 h 43"/>
                      <a:gd name="T6" fmla="*/ 31 w 41"/>
                      <a:gd name="T7" fmla="*/ 3 h 43"/>
                      <a:gd name="T8" fmla="*/ 36 w 41"/>
                      <a:gd name="T9" fmla="*/ 5 h 43"/>
                      <a:gd name="T10" fmla="*/ 36 w 41"/>
                      <a:gd name="T11" fmla="*/ 5 h 43"/>
                      <a:gd name="T12" fmla="*/ 36 w 41"/>
                      <a:gd name="T13" fmla="*/ 8 h 43"/>
                      <a:gd name="T14" fmla="*/ 38 w 41"/>
                      <a:gd name="T15" fmla="*/ 10 h 43"/>
                      <a:gd name="T16" fmla="*/ 41 w 41"/>
                      <a:gd name="T17" fmla="*/ 15 h 43"/>
                      <a:gd name="T18" fmla="*/ 41 w 41"/>
                      <a:gd name="T19" fmla="*/ 18 h 43"/>
                      <a:gd name="T20" fmla="*/ 41 w 41"/>
                      <a:gd name="T21" fmla="*/ 20 h 43"/>
                      <a:gd name="T22" fmla="*/ 41 w 41"/>
                      <a:gd name="T23" fmla="*/ 20 h 43"/>
                      <a:gd name="T24" fmla="*/ 41 w 41"/>
                      <a:gd name="T25" fmla="*/ 23 h 43"/>
                      <a:gd name="T26" fmla="*/ 41 w 41"/>
                      <a:gd name="T27" fmla="*/ 28 h 43"/>
                      <a:gd name="T28" fmla="*/ 38 w 41"/>
                      <a:gd name="T29" fmla="*/ 31 h 43"/>
                      <a:gd name="T30" fmla="*/ 38 w 41"/>
                      <a:gd name="T31" fmla="*/ 31 h 43"/>
                      <a:gd name="T32" fmla="*/ 38 w 41"/>
                      <a:gd name="T33" fmla="*/ 33 h 43"/>
                      <a:gd name="T34" fmla="*/ 36 w 41"/>
                      <a:gd name="T35" fmla="*/ 33 h 43"/>
                      <a:gd name="T36" fmla="*/ 33 w 41"/>
                      <a:gd name="T37" fmla="*/ 38 h 43"/>
                      <a:gd name="T38" fmla="*/ 31 w 41"/>
                      <a:gd name="T39" fmla="*/ 41 h 43"/>
                      <a:gd name="T40" fmla="*/ 31 w 41"/>
                      <a:gd name="T41" fmla="*/ 41 h 43"/>
                      <a:gd name="T42" fmla="*/ 31 w 41"/>
                      <a:gd name="T43" fmla="*/ 41 h 43"/>
                      <a:gd name="T44" fmla="*/ 28 w 41"/>
                      <a:gd name="T45" fmla="*/ 41 h 43"/>
                      <a:gd name="T46" fmla="*/ 26 w 41"/>
                      <a:gd name="T47" fmla="*/ 43 h 43"/>
                      <a:gd name="T48" fmla="*/ 21 w 41"/>
                      <a:gd name="T49" fmla="*/ 43 h 43"/>
                      <a:gd name="T50" fmla="*/ 21 w 41"/>
                      <a:gd name="T51" fmla="*/ 43 h 43"/>
                      <a:gd name="T52" fmla="*/ 18 w 41"/>
                      <a:gd name="T53" fmla="*/ 43 h 43"/>
                      <a:gd name="T54" fmla="*/ 16 w 41"/>
                      <a:gd name="T55" fmla="*/ 43 h 43"/>
                      <a:gd name="T56" fmla="*/ 10 w 41"/>
                      <a:gd name="T57" fmla="*/ 41 h 43"/>
                      <a:gd name="T58" fmla="*/ 8 w 41"/>
                      <a:gd name="T59" fmla="*/ 36 h 43"/>
                      <a:gd name="T60" fmla="*/ 5 w 41"/>
                      <a:gd name="T61" fmla="*/ 36 h 43"/>
                      <a:gd name="T62" fmla="*/ 5 w 41"/>
                      <a:gd name="T63" fmla="*/ 36 h 43"/>
                      <a:gd name="T64" fmla="*/ 3 w 41"/>
                      <a:gd name="T65" fmla="*/ 33 h 43"/>
                      <a:gd name="T66" fmla="*/ 3 w 41"/>
                      <a:gd name="T67" fmla="*/ 28 h 43"/>
                      <a:gd name="T68" fmla="*/ 0 w 41"/>
                      <a:gd name="T69" fmla="*/ 23 h 43"/>
                      <a:gd name="T70" fmla="*/ 0 w 41"/>
                      <a:gd name="T71" fmla="*/ 20 h 43"/>
                      <a:gd name="T72" fmla="*/ 0 w 41"/>
                      <a:gd name="T73" fmla="*/ 20 h 43"/>
                      <a:gd name="T74" fmla="*/ 0 w 41"/>
                      <a:gd name="T75" fmla="*/ 18 h 43"/>
                      <a:gd name="T76" fmla="*/ 3 w 41"/>
                      <a:gd name="T77" fmla="*/ 15 h 43"/>
                      <a:gd name="T78" fmla="*/ 3 w 41"/>
                      <a:gd name="T79" fmla="*/ 10 h 43"/>
                      <a:gd name="T80" fmla="*/ 5 w 41"/>
                      <a:gd name="T81" fmla="*/ 10 h 43"/>
                      <a:gd name="T82" fmla="*/ 5 w 41"/>
                      <a:gd name="T83" fmla="*/ 10 h 43"/>
                      <a:gd name="T84" fmla="*/ 5 w 41"/>
                      <a:gd name="T85" fmla="*/ 8 h 43"/>
                      <a:gd name="T86" fmla="*/ 8 w 41"/>
                      <a:gd name="T87" fmla="*/ 5 h 43"/>
                      <a:gd name="T88" fmla="*/ 10 w 41"/>
                      <a:gd name="T89" fmla="*/ 3 h 43"/>
                      <a:gd name="T90" fmla="*/ 13 w 41"/>
                      <a:gd name="T91" fmla="*/ 3 h 43"/>
                      <a:gd name="T92" fmla="*/ 13 w 41"/>
                      <a:gd name="T93" fmla="*/ 3 h 43"/>
                      <a:gd name="T94" fmla="*/ 13 w 41"/>
                      <a:gd name="T95" fmla="*/ 0 h 43"/>
                      <a:gd name="T96" fmla="*/ 18 w 41"/>
                      <a:gd name="T97" fmla="*/ 0 h 43"/>
                      <a:gd name="T98" fmla="*/ 21 w 41"/>
                      <a:gd name="T99" fmla="*/ 0 h 43"/>
                      <a:gd name="T100" fmla="*/ 21 w 41"/>
                      <a:gd name="T101" fmla="*/ 0 h 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
                      <a:gd name="T154" fmla="*/ 0 h 43"/>
                      <a:gd name="T155" fmla="*/ 41 w 41"/>
                      <a:gd name="T156" fmla="*/ 43 h 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 h="43">
                        <a:moveTo>
                          <a:pt x="21" y="0"/>
                        </a:moveTo>
                        <a:lnTo>
                          <a:pt x="23" y="0"/>
                        </a:lnTo>
                        <a:lnTo>
                          <a:pt x="26" y="0"/>
                        </a:lnTo>
                        <a:lnTo>
                          <a:pt x="31" y="3"/>
                        </a:lnTo>
                        <a:lnTo>
                          <a:pt x="36" y="5"/>
                        </a:lnTo>
                        <a:lnTo>
                          <a:pt x="36" y="8"/>
                        </a:lnTo>
                        <a:lnTo>
                          <a:pt x="38" y="10"/>
                        </a:lnTo>
                        <a:lnTo>
                          <a:pt x="41" y="15"/>
                        </a:lnTo>
                        <a:lnTo>
                          <a:pt x="41" y="18"/>
                        </a:lnTo>
                        <a:lnTo>
                          <a:pt x="41" y="20"/>
                        </a:lnTo>
                        <a:lnTo>
                          <a:pt x="41" y="23"/>
                        </a:lnTo>
                        <a:lnTo>
                          <a:pt x="41" y="28"/>
                        </a:lnTo>
                        <a:lnTo>
                          <a:pt x="38" y="31"/>
                        </a:lnTo>
                        <a:lnTo>
                          <a:pt x="38" y="33"/>
                        </a:lnTo>
                        <a:lnTo>
                          <a:pt x="36" y="33"/>
                        </a:lnTo>
                        <a:lnTo>
                          <a:pt x="33" y="38"/>
                        </a:lnTo>
                        <a:lnTo>
                          <a:pt x="31" y="41"/>
                        </a:lnTo>
                        <a:lnTo>
                          <a:pt x="28" y="41"/>
                        </a:lnTo>
                        <a:lnTo>
                          <a:pt x="26" y="43"/>
                        </a:lnTo>
                        <a:lnTo>
                          <a:pt x="21" y="43"/>
                        </a:lnTo>
                        <a:lnTo>
                          <a:pt x="18" y="43"/>
                        </a:lnTo>
                        <a:lnTo>
                          <a:pt x="16" y="43"/>
                        </a:lnTo>
                        <a:lnTo>
                          <a:pt x="10" y="41"/>
                        </a:lnTo>
                        <a:lnTo>
                          <a:pt x="8" y="36"/>
                        </a:lnTo>
                        <a:lnTo>
                          <a:pt x="5" y="36"/>
                        </a:lnTo>
                        <a:lnTo>
                          <a:pt x="3" y="33"/>
                        </a:lnTo>
                        <a:lnTo>
                          <a:pt x="3" y="28"/>
                        </a:lnTo>
                        <a:lnTo>
                          <a:pt x="0" y="23"/>
                        </a:lnTo>
                        <a:lnTo>
                          <a:pt x="0" y="20"/>
                        </a:lnTo>
                        <a:lnTo>
                          <a:pt x="0" y="18"/>
                        </a:lnTo>
                        <a:lnTo>
                          <a:pt x="3" y="15"/>
                        </a:lnTo>
                        <a:lnTo>
                          <a:pt x="3" y="10"/>
                        </a:lnTo>
                        <a:lnTo>
                          <a:pt x="5" y="10"/>
                        </a:lnTo>
                        <a:lnTo>
                          <a:pt x="5" y="8"/>
                        </a:lnTo>
                        <a:lnTo>
                          <a:pt x="8" y="5"/>
                        </a:lnTo>
                        <a:lnTo>
                          <a:pt x="10" y="3"/>
                        </a:lnTo>
                        <a:lnTo>
                          <a:pt x="13" y="3"/>
                        </a:lnTo>
                        <a:lnTo>
                          <a:pt x="13" y="0"/>
                        </a:lnTo>
                        <a:lnTo>
                          <a:pt x="18" y="0"/>
                        </a:lnTo>
                        <a:lnTo>
                          <a:pt x="21" y="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7" name="Freeform 347">
                    <a:extLst>
                      <a:ext uri="{FF2B5EF4-FFF2-40B4-BE49-F238E27FC236}">
                        <a16:creationId xmlns:a16="http://schemas.microsoft.com/office/drawing/2014/main" id="{0F4907C2-D1D7-494E-B08D-9BFF25337120}"/>
                      </a:ext>
                    </a:extLst>
                  </p:cNvPr>
                  <p:cNvSpPr>
                    <a:spLocks/>
                  </p:cNvSpPr>
                  <p:nvPr/>
                </p:nvSpPr>
                <p:spPr bwMode="auto">
                  <a:xfrm>
                    <a:off x="3664" y="3710"/>
                    <a:ext cx="23" cy="38"/>
                  </a:xfrm>
                  <a:custGeom>
                    <a:avLst/>
                    <a:gdLst>
                      <a:gd name="T0" fmla="*/ 11 w 23"/>
                      <a:gd name="T1" fmla="*/ 0 h 38"/>
                      <a:gd name="T2" fmla="*/ 8 w 23"/>
                      <a:gd name="T3" fmla="*/ 0 h 38"/>
                      <a:gd name="T4" fmla="*/ 8 w 23"/>
                      <a:gd name="T5" fmla="*/ 0 h 38"/>
                      <a:gd name="T6" fmla="*/ 6 w 23"/>
                      <a:gd name="T7" fmla="*/ 0 h 38"/>
                      <a:gd name="T8" fmla="*/ 6 w 23"/>
                      <a:gd name="T9" fmla="*/ 0 h 38"/>
                      <a:gd name="T10" fmla="*/ 6 w 23"/>
                      <a:gd name="T11" fmla="*/ 2 h 38"/>
                      <a:gd name="T12" fmla="*/ 3 w 23"/>
                      <a:gd name="T13" fmla="*/ 2 h 38"/>
                      <a:gd name="T14" fmla="*/ 3 w 23"/>
                      <a:gd name="T15" fmla="*/ 2 h 38"/>
                      <a:gd name="T16" fmla="*/ 0 w 23"/>
                      <a:gd name="T17" fmla="*/ 5 h 38"/>
                      <a:gd name="T18" fmla="*/ 0 w 23"/>
                      <a:gd name="T19" fmla="*/ 5 h 38"/>
                      <a:gd name="T20" fmla="*/ 0 w 23"/>
                      <a:gd name="T21" fmla="*/ 7 h 38"/>
                      <a:gd name="T22" fmla="*/ 0 w 23"/>
                      <a:gd name="T23" fmla="*/ 7 h 38"/>
                      <a:gd name="T24" fmla="*/ 0 w 23"/>
                      <a:gd name="T25" fmla="*/ 10 h 38"/>
                      <a:gd name="T26" fmla="*/ 0 w 23"/>
                      <a:gd name="T27" fmla="*/ 15 h 38"/>
                      <a:gd name="T28" fmla="*/ 0 w 23"/>
                      <a:gd name="T29" fmla="*/ 15 h 38"/>
                      <a:gd name="T30" fmla="*/ 0 w 23"/>
                      <a:gd name="T31" fmla="*/ 15 h 38"/>
                      <a:gd name="T32" fmla="*/ 0 w 23"/>
                      <a:gd name="T33" fmla="*/ 20 h 38"/>
                      <a:gd name="T34" fmla="*/ 0 w 23"/>
                      <a:gd name="T35" fmla="*/ 25 h 38"/>
                      <a:gd name="T36" fmla="*/ 3 w 23"/>
                      <a:gd name="T37" fmla="*/ 30 h 38"/>
                      <a:gd name="T38" fmla="*/ 3 w 23"/>
                      <a:gd name="T39" fmla="*/ 30 h 38"/>
                      <a:gd name="T40" fmla="*/ 3 w 23"/>
                      <a:gd name="T41" fmla="*/ 33 h 38"/>
                      <a:gd name="T42" fmla="*/ 6 w 23"/>
                      <a:gd name="T43" fmla="*/ 33 h 38"/>
                      <a:gd name="T44" fmla="*/ 8 w 23"/>
                      <a:gd name="T45" fmla="*/ 35 h 38"/>
                      <a:gd name="T46" fmla="*/ 11 w 23"/>
                      <a:gd name="T47" fmla="*/ 38 h 38"/>
                      <a:gd name="T48" fmla="*/ 13 w 23"/>
                      <a:gd name="T49" fmla="*/ 38 h 38"/>
                      <a:gd name="T50" fmla="*/ 13 w 23"/>
                      <a:gd name="T51" fmla="*/ 38 h 38"/>
                      <a:gd name="T52" fmla="*/ 16 w 23"/>
                      <a:gd name="T53" fmla="*/ 38 h 38"/>
                      <a:gd name="T54" fmla="*/ 18 w 23"/>
                      <a:gd name="T55" fmla="*/ 35 h 38"/>
                      <a:gd name="T56" fmla="*/ 21 w 23"/>
                      <a:gd name="T57" fmla="*/ 35 h 38"/>
                      <a:gd name="T58" fmla="*/ 21 w 23"/>
                      <a:gd name="T59" fmla="*/ 33 h 38"/>
                      <a:gd name="T60" fmla="*/ 21 w 23"/>
                      <a:gd name="T61" fmla="*/ 33 h 38"/>
                      <a:gd name="T62" fmla="*/ 21 w 23"/>
                      <a:gd name="T63" fmla="*/ 33 h 38"/>
                      <a:gd name="T64" fmla="*/ 23 w 23"/>
                      <a:gd name="T65" fmla="*/ 28 h 38"/>
                      <a:gd name="T66" fmla="*/ 23 w 23"/>
                      <a:gd name="T67" fmla="*/ 23 h 38"/>
                      <a:gd name="T68" fmla="*/ 23 w 23"/>
                      <a:gd name="T69" fmla="*/ 20 h 38"/>
                      <a:gd name="T70" fmla="*/ 23 w 23"/>
                      <a:gd name="T71" fmla="*/ 20 h 38"/>
                      <a:gd name="T72" fmla="*/ 23 w 23"/>
                      <a:gd name="T73" fmla="*/ 15 h 38"/>
                      <a:gd name="T74" fmla="*/ 21 w 23"/>
                      <a:gd name="T75" fmla="*/ 10 h 38"/>
                      <a:gd name="T76" fmla="*/ 18 w 23"/>
                      <a:gd name="T77" fmla="*/ 5 h 38"/>
                      <a:gd name="T78" fmla="*/ 18 w 23"/>
                      <a:gd name="T79" fmla="*/ 5 h 38"/>
                      <a:gd name="T80" fmla="*/ 16 w 23"/>
                      <a:gd name="T81" fmla="*/ 2 h 38"/>
                      <a:gd name="T82" fmla="*/ 16 w 23"/>
                      <a:gd name="T83" fmla="*/ 2 h 38"/>
                      <a:gd name="T84" fmla="*/ 13 w 23"/>
                      <a:gd name="T85" fmla="*/ 0 h 38"/>
                      <a:gd name="T86" fmla="*/ 11 w 23"/>
                      <a:gd name="T87" fmla="*/ 0 h 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3"/>
                      <a:gd name="T133" fmla="*/ 0 h 38"/>
                      <a:gd name="T134" fmla="*/ 23 w 23"/>
                      <a:gd name="T135" fmla="*/ 38 h 3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3" h="38">
                        <a:moveTo>
                          <a:pt x="11" y="0"/>
                        </a:moveTo>
                        <a:lnTo>
                          <a:pt x="8" y="0"/>
                        </a:lnTo>
                        <a:lnTo>
                          <a:pt x="6" y="0"/>
                        </a:lnTo>
                        <a:lnTo>
                          <a:pt x="6" y="2"/>
                        </a:lnTo>
                        <a:lnTo>
                          <a:pt x="3" y="2"/>
                        </a:lnTo>
                        <a:lnTo>
                          <a:pt x="0" y="5"/>
                        </a:lnTo>
                        <a:lnTo>
                          <a:pt x="0" y="7"/>
                        </a:lnTo>
                        <a:lnTo>
                          <a:pt x="0" y="10"/>
                        </a:lnTo>
                        <a:lnTo>
                          <a:pt x="0" y="15"/>
                        </a:lnTo>
                        <a:lnTo>
                          <a:pt x="0" y="20"/>
                        </a:lnTo>
                        <a:lnTo>
                          <a:pt x="0" y="25"/>
                        </a:lnTo>
                        <a:lnTo>
                          <a:pt x="3" y="30"/>
                        </a:lnTo>
                        <a:lnTo>
                          <a:pt x="3" y="33"/>
                        </a:lnTo>
                        <a:lnTo>
                          <a:pt x="6" y="33"/>
                        </a:lnTo>
                        <a:lnTo>
                          <a:pt x="8" y="35"/>
                        </a:lnTo>
                        <a:lnTo>
                          <a:pt x="11" y="38"/>
                        </a:lnTo>
                        <a:lnTo>
                          <a:pt x="13" y="38"/>
                        </a:lnTo>
                        <a:lnTo>
                          <a:pt x="16" y="38"/>
                        </a:lnTo>
                        <a:lnTo>
                          <a:pt x="18" y="35"/>
                        </a:lnTo>
                        <a:lnTo>
                          <a:pt x="21" y="35"/>
                        </a:lnTo>
                        <a:lnTo>
                          <a:pt x="21" y="33"/>
                        </a:lnTo>
                        <a:lnTo>
                          <a:pt x="23" y="28"/>
                        </a:lnTo>
                        <a:lnTo>
                          <a:pt x="23" y="23"/>
                        </a:lnTo>
                        <a:lnTo>
                          <a:pt x="23" y="20"/>
                        </a:lnTo>
                        <a:lnTo>
                          <a:pt x="23" y="15"/>
                        </a:lnTo>
                        <a:lnTo>
                          <a:pt x="21" y="10"/>
                        </a:lnTo>
                        <a:lnTo>
                          <a:pt x="18" y="5"/>
                        </a:lnTo>
                        <a:lnTo>
                          <a:pt x="16" y="2"/>
                        </a:lnTo>
                        <a:lnTo>
                          <a:pt x="13" y="0"/>
                        </a:lnTo>
                        <a:lnTo>
                          <a:pt x="11" y="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8" name="Freeform 348">
                    <a:extLst>
                      <a:ext uri="{FF2B5EF4-FFF2-40B4-BE49-F238E27FC236}">
                        <a16:creationId xmlns:a16="http://schemas.microsoft.com/office/drawing/2014/main" id="{438B3584-9665-45A7-A500-3BA2812CBD22}"/>
                      </a:ext>
                    </a:extLst>
                  </p:cNvPr>
                  <p:cNvSpPr>
                    <a:spLocks noEditPoints="1"/>
                  </p:cNvSpPr>
                  <p:nvPr/>
                </p:nvSpPr>
                <p:spPr bwMode="auto">
                  <a:xfrm>
                    <a:off x="3702" y="3685"/>
                    <a:ext cx="21" cy="63"/>
                  </a:xfrm>
                  <a:custGeom>
                    <a:avLst/>
                    <a:gdLst>
                      <a:gd name="T0" fmla="*/ 10 w 21"/>
                      <a:gd name="T1" fmla="*/ 0 h 63"/>
                      <a:gd name="T2" fmla="*/ 13 w 21"/>
                      <a:gd name="T3" fmla="*/ 2 h 63"/>
                      <a:gd name="T4" fmla="*/ 13 w 21"/>
                      <a:gd name="T5" fmla="*/ 2 h 63"/>
                      <a:gd name="T6" fmla="*/ 15 w 21"/>
                      <a:gd name="T7" fmla="*/ 5 h 63"/>
                      <a:gd name="T8" fmla="*/ 15 w 21"/>
                      <a:gd name="T9" fmla="*/ 5 h 63"/>
                      <a:gd name="T10" fmla="*/ 13 w 21"/>
                      <a:gd name="T11" fmla="*/ 7 h 63"/>
                      <a:gd name="T12" fmla="*/ 13 w 21"/>
                      <a:gd name="T13" fmla="*/ 7 h 63"/>
                      <a:gd name="T14" fmla="*/ 10 w 21"/>
                      <a:gd name="T15" fmla="*/ 10 h 63"/>
                      <a:gd name="T16" fmla="*/ 10 w 21"/>
                      <a:gd name="T17" fmla="*/ 10 h 63"/>
                      <a:gd name="T18" fmla="*/ 8 w 21"/>
                      <a:gd name="T19" fmla="*/ 10 h 63"/>
                      <a:gd name="T20" fmla="*/ 5 w 21"/>
                      <a:gd name="T21" fmla="*/ 7 h 63"/>
                      <a:gd name="T22" fmla="*/ 5 w 21"/>
                      <a:gd name="T23" fmla="*/ 7 h 63"/>
                      <a:gd name="T24" fmla="*/ 5 w 21"/>
                      <a:gd name="T25" fmla="*/ 5 h 63"/>
                      <a:gd name="T26" fmla="*/ 5 w 21"/>
                      <a:gd name="T27" fmla="*/ 2 h 63"/>
                      <a:gd name="T28" fmla="*/ 5 w 21"/>
                      <a:gd name="T29" fmla="*/ 2 h 63"/>
                      <a:gd name="T30" fmla="*/ 8 w 21"/>
                      <a:gd name="T31" fmla="*/ 0 h 63"/>
                      <a:gd name="T32" fmla="*/ 10 w 21"/>
                      <a:gd name="T33" fmla="*/ 0 h 63"/>
                      <a:gd name="T34" fmla="*/ 13 w 21"/>
                      <a:gd name="T35" fmla="*/ 55 h 63"/>
                      <a:gd name="T36" fmla="*/ 13 w 21"/>
                      <a:gd name="T37" fmla="*/ 58 h 63"/>
                      <a:gd name="T38" fmla="*/ 13 w 21"/>
                      <a:gd name="T39" fmla="*/ 60 h 63"/>
                      <a:gd name="T40" fmla="*/ 15 w 21"/>
                      <a:gd name="T41" fmla="*/ 60 h 63"/>
                      <a:gd name="T42" fmla="*/ 15 w 21"/>
                      <a:gd name="T43" fmla="*/ 63 h 63"/>
                      <a:gd name="T44" fmla="*/ 18 w 21"/>
                      <a:gd name="T45" fmla="*/ 63 h 63"/>
                      <a:gd name="T46" fmla="*/ 18 w 21"/>
                      <a:gd name="T47" fmla="*/ 63 h 63"/>
                      <a:gd name="T48" fmla="*/ 21 w 21"/>
                      <a:gd name="T49" fmla="*/ 63 h 63"/>
                      <a:gd name="T50" fmla="*/ 0 w 21"/>
                      <a:gd name="T51" fmla="*/ 63 h 63"/>
                      <a:gd name="T52" fmla="*/ 0 w 21"/>
                      <a:gd name="T53" fmla="*/ 63 h 63"/>
                      <a:gd name="T54" fmla="*/ 3 w 21"/>
                      <a:gd name="T55" fmla="*/ 63 h 63"/>
                      <a:gd name="T56" fmla="*/ 5 w 21"/>
                      <a:gd name="T57" fmla="*/ 63 h 63"/>
                      <a:gd name="T58" fmla="*/ 5 w 21"/>
                      <a:gd name="T59" fmla="*/ 60 h 63"/>
                      <a:gd name="T60" fmla="*/ 5 w 21"/>
                      <a:gd name="T61" fmla="*/ 60 h 63"/>
                      <a:gd name="T62" fmla="*/ 5 w 21"/>
                      <a:gd name="T63" fmla="*/ 58 h 63"/>
                      <a:gd name="T64" fmla="*/ 5 w 21"/>
                      <a:gd name="T65" fmla="*/ 40 h 63"/>
                      <a:gd name="T66" fmla="*/ 5 w 21"/>
                      <a:gd name="T67" fmla="*/ 32 h 63"/>
                      <a:gd name="T68" fmla="*/ 5 w 21"/>
                      <a:gd name="T69" fmla="*/ 30 h 63"/>
                      <a:gd name="T70" fmla="*/ 5 w 21"/>
                      <a:gd name="T71" fmla="*/ 27 h 63"/>
                      <a:gd name="T72" fmla="*/ 3 w 21"/>
                      <a:gd name="T73" fmla="*/ 27 h 63"/>
                      <a:gd name="T74" fmla="*/ 3 w 21"/>
                      <a:gd name="T75" fmla="*/ 27 h 63"/>
                      <a:gd name="T76" fmla="*/ 0 w 21"/>
                      <a:gd name="T77" fmla="*/ 27 h 63"/>
                      <a:gd name="T78" fmla="*/ 0 w 21"/>
                      <a:gd name="T79" fmla="*/ 27 h 63"/>
                      <a:gd name="T80" fmla="*/ 13 w 21"/>
                      <a:gd name="T81" fmla="*/ 22 h 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
                      <a:gd name="T124" fmla="*/ 0 h 63"/>
                      <a:gd name="T125" fmla="*/ 21 w 21"/>
                      <a:gd name="T126" fmla="*/ 63 h 6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 h="63">
                        <a:moveTo>
                          <a:pt x="10" y="0"/>
                        </a:moveTo>
                        <a:lnTo>
                          <a:pt x="10" y="0"/>
                        </a:lnTo>
                        <a:lnTo>
                          <a:pt x="13" y="0"/>
                        </a:lnTo>
                        <a:lnTo>
                          <a:pt x="13" y="2"/>
                        </a:lnTo>
                        <a:lnTo>
                          <a:pt x="15" y="5"/>
                        </a:lnTo>
                        <a:lnTo>
                          <a:pt x="15" y="7"/>
                        </a:lnTo>
                        <a:lnTo>
                          <a:pt x="13" y="7"/>
                        </a:lnTo>
                        <a:lnTo>
                          <a:pt x="10" y="10"/>
                        </a:lnTo>
                        <a:lnTo>
                          <a:pt x="8" y="10"/>
                        </a:lnTo>
                        <a:lnTo>
                          <a:pt x="5" y="7"/>
                        </a:lnTo>
                        <a:lnTo>
                          <a:pt x="5" y="5"/>
                        </a:lnTo>
                        <a:lnTo>
                          <a:pt x="5" y="2"/>
                        </a:lnTo>
                        <a:lnTo>
                          <a:pt x="8" y="0"/>
                        </a:lnTo>
                        <a:lnTo>
                          <a:pt x="10" y="0"/>
                        </a:lnTo>
                        <a:close/>
                        <a:moveTo>
                          <a:pt x="13" y="22"/>
                        </a:moveTo>
                        <a:lnTo>
                          <a:pt x="13" y="55"/>
                        </a:lnTo>
                        <a:lnTo>
                          <a:pt x="13" y="58"/>
                        </a:lnTo>
                        <a:lnTo>
                          <a:pt x="13" y="60"/>
                        </a:lnTo>
                        <a:lnTo>
                          <a:pt x="15" y="60"/>
                        </a:lnTo>
                        <a:lnTo>
                          <a:pt x="15" y="63"/>
                        </a:lnTo>
                        <a:lnTo>
                          <a:pt x="18" y="63"/>
                        </a:lnTo>
                        <a:lnTo>
                          <a:pt x="21" y="63"/>
                        </a:lnTo>
                        <a:lnTo>
                          <a:pt x="0" y="63"/>
                        </a:lnTo>
                        <a:lnTo>
                          <a:pt x="3" y="63"/>
                        </a:lnTo>
                        <a:lnTo>
                          <a:pt x="5" y="63"/>
                        </a:lnTo>
                        <a:lnTo>
                          <a:pt x="5" y="60"/>
                        </a:lnTo>
                        <a:lnTo>
                          <a:pt x="5" y="58"/>
                        </a:lnTo>
                        <a:lnTo>
                          <a:pt x="5" y="55"/>
                        </a:lnTo>
                        <a:lnTo>
                          <a:pt x="5" y="40"/>
                        </a:lnTo>
                        <a:lnTo>
                          <a:pt x="5" y="35"/>
                        </a:lnTo>
                        <a:lnTo>
                          <a:pt x="5" y="32"/>
                        </a:lnTo>
                        <a:lnTo>
                          <a:pt x="5" y="30"/>
                        </a:lnTo>
                        <a:lnTo>
                          <a:pt x="5" y="27"/>
                        </a:lnTo>
                        <a:lnTo>
                          <a:pt x="3" y="27"/>
                        </a:lnTo>
                        <a:lnTo>
                          <a:pt x="0" y="27"/>
                        </a:lnTo>
                        <a:lnTo>
                          <a:pt x="10" y="22"/>
                        </a:lnTo>
                        <a:lnTo>
                          <a:pt x="13"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89" name="Freeform 349">
                    <a:extLst>
                      <a:ext uri="{FF2B5EF4-FFF2-40B4-BE49-F238E27FC236}">
                        <a16:creationId xmlns:a16="http://schemas.microsoft.com/office/drawing/2014/main" id="{87D098B6-ED6C-4430-B99F-52F27084DBC0}"/>
                      </a:ext>
                    </a:extLst>
                  </p:cNvPr>
                  <p:cNvSpPr>
                    <a:spLocks/>
                  </p:cNvSpPr>
                  <p:nvPr/>
                </p:nvSpPr>
                <p:spPr bwMode="auto">
                  <a:xfrm>
                    <a:off x="3707" y="3685"/>
                    <a:ext cx="10" cy="10"/>
                  </a:xfrm>
                  <a:custGeom>
                    <a:avLst/>
                    <a:gdLst>
                      <a:gd name="T0" fmla="*/ 5 w 10"/>
                      <a:gd name="T1" fmla="*/ 0 h 10"/>
                      <a:gd name="T2" fmla="*/ 5 w 10"/>
                      <a:gd name="T3" fmla="*/ 0 h 10"/>
                      <a:gd name="T4" fmla="*/ 8 w 10"/>
                      <a:gd name="T5" fmla="*/ 0 h 10"/>
                      <a:gd name="T6" fmla="*/ 8 w 10"/>
                      <a:gd name="T7" fmla="*/ 2 h 10"/>
                      <a:gd name="T8" fmla="*/ 8 w 10"/>
                      <a:gd name="T9" fmla="*/ 2 h 10"/>
                      <a:gd name="T10" fmla="*/ 8 w 10"/>
                      <a:gd name="T11" fmla="*/ 2 h 10"/>
                      <a:gd name="T12" fmla="*/ 8 w 10"/>
                      <a:gd name="T13" fmla="*/ 2 h 10"/>
                      <a:gd name="T14" fmla="*/ 10 w 10"/>
                      <a:gd name="T15" fmla="*/ 5 h 10"/>
                      <a:gd name="T16" fmla="*/ 10 w 10"/>
                      <a:gd name="T17" fmla="*/ 5 h 10"/>
                      <a:gd name="T18" fmla="*/ 10 w 10"/>
                      <a:gd name="T19" fmla="*/ 5 h 10"/>
                      <a:gd name="T20" fmla="*/ 10 w 10"/>
                      <a:gd name="T21" fmla="*/ 7 h 10"/>
                      <a:gd name="T22" fmla="*/ 8 w 10"/>
                      <a:gd name="T23" fmla="*/ 7 h 10"/>
                      <a:gd name="T24" fmla="*/ 8 w 10"/>
                      <a:gd name="T25" fmla="*/ 7 h 10"/>
                      <a:gd name="T26" fmla="*/ 8 w 10"/>
                      <a:gd name="T27" fmla="*/ 7 h 10"/>
                      <a:gd name="T28" fmla="*/ 8 w 10"/>
                      <a:gd name="T29" fmla="*/ 7 h 10"/>
                      <a:gd name="T30" fmla="*/ 5 w 10"/>
                      <a:gd name="T31" fmla="*/ 10 h 10"/>
                      <a:gd name="T32" fmla="*/ 5 w 10"/>
                      <a:gd name="T33" fmla="*/ 10 h 10"/>
                      <a:gd name="T34" fmla="*/ 5 w 10"/>
                      <a:gd name="T35" fmla="*/ 10 h 10"/>
                      <a:gd name="T36" fmla="*/ 3 w 10"/>
                      <a:gd name="T37" fmla="*/ 10 h 10"/>
                      <a:gd name="T38" fmla="*/ 3 w 10"/>
                      <a:gd name="T39" fmla="*/ 10 h 10"/>
                      <a:gd name="T40" fmla="*/ 0 w 10"/>
                      <a:gd name="T41" fmla="*/ 7 h 10"/>
                      <a:gd name="T42" fmla="*/ 0 w 10"/>
                      <a:gd name="T43" fmla="*/ 7 h 10"/>
                      <a:gd name="T44" fmla="*/ 0 w 10"/>
                      <a:gd name="T45" fmla="*/ 7 h 10"/>
                      <a:gd name="T46" fmla="*/ 0 w 10"/>
                      <a:gd name="T47" fmla="*/ 7 h 10"/>
                      <a:gd name="T48" fmla="*/ 0 w 10"/>
                      <a:gd name="T49" fmla="*/ 5 h 10"/>
                      <a:gd name="T50" fmla="*/ 0 w 10"/>
                      <a:gd name="T51" fmla="*/ 5 h 10"/>
                      <a:gd name="T52" fmla="*/ 0 w 10"/>
                      <a:gd name="T53" fmla="*/ 5 h 10"/>
                      <a:gd name="T54" fmla="*/ 0 w 10"/>
                      <a:gd name="T55" fmla="*/ 2 h 10"/>
                      <a:gd name="T56" fmla="*/ 0 w 10"/>
                      <a:gd name="T57" fmla="*/ 2 h 10"/>
                      <a:gd name="T58" fmla="*/ 0 w 10"/>
                      <a:gd name="T59" fmla="*/ 2 h 10"/>
                      <a:gd name="T60" fmla="*/ 3 w 10"/>
                      <a:gd name="T61" fmla="*/ 0 h 10"/>
                      <a:gd name="T62" fmla="*/ 3 w 10"/>
                      <a:gd name="T63" fmla="*/ 0 h 10"/>
                      <a:gd name="T64" fmla="*/ 5 w 10"/>
                      <a:gd name="T65" fmla="*/ 0 h 10"/>
                      <a:gd name="T66" fmla="*/ 5 w 10"/>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
                      <a:gd name="T103" fmla="*/ 0 h 10"/>
                      <a:gd name="T104" fmla="*/ 10 w 10"/>
                      <a:gd name="T105" fmla="*/ 10 h 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 h="10">
                        <a:moveTo>
                          <a:pt x="5" y="0"/>
                        </a:moveTo>
                        <a:lnTo>
                          <a:pt x="5" y="0"/>
                        </a:lnTo>
                        <a:lnTo>
                          <a:pt x="8" y="0"/>
                        </a:lnTo>
                        <a:lnTo>
                          <a:pt x="8" y="2"/>
                        </a:lnTo>
                        <a:lnTo>
                          <a:pt x="10" y="5"/>
                        </a:lnTo>
                        <a:lnTo>
                          <a:pt x="10" y="7"/>
                        </a:lnTo>
                        <a:lnTo>
                          <a:pt x="8" y="7"/>
                        </a:lnTo>
                        <a:lnTo>
                          <a:pt x="5" y="10"/>
                        </a:lnTo>
                        <a:lnTo>
                          <a:pt x="3" y="10"/>
                        </a:lnTo>
                        <a:lnTo>
                          <a:pt x="0" y="7"/>
                        </a:lnTo>
                        <a:lnTo>
                          <a:pt x="0" y="5"/>
                        </a:lnTo>
                        <a:lnTo>
                          <a:pt x="0" y="2"/>
                        </a:lnTo>
                        <a:lnTo>
                          <a:pt x="3" y="0"/>
                        </a:lnTo>
                        <a:lnTo>
                          <a:pt x="5" y="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0" name="Freeform 350">
                    <a:extLst>
                      <a:ext uri="{FF2B5EF4-FFF2-40B4-BE49-F238E27FC236}">
                        <a16:creationId xmlns:a16="http://schemas.microsoft.com/office/drawing/2014/main" id="{D0E85A0C-6B52-41F3-937A-414011D030AD}"/>
                      </a:ext>
                    </a:extLst>
                  </p:cNvPr>
                  <p:cNvSpPr>
                    <a:spLocks/>
                  </p:cNvSpPr>
                  <p:nvPr/>
                </p:nvSpPr>
                <p:spPr bwMode="auto">
                  <a:xfrm>
                    <a:off x="3702" y="3707"/>
                    <a:ext cx="21" cy="41"/>
                  </a:xfrm>
                  <a:custGeom>
                    <a:avLst/>
                    <a:gdLst>
                      <a:gd name="T0" fmla="*/ 13 w 21"/>
                      <a:gd name="T1" fmla="*/ 0 h 41"/>
                      <a:gd name="T2" fmla="*/ 13 w 21"/>
                      <a:gd name="T3" fmla="*/ 33 h 41"/>
                      <a:gd name="T4" fmla="*/ 13 w 21"/>
                      <a:gd name="T5" fmla="*/ 33 h 41"/>
                      <a:gd name="T6" fmla="*/ 13 w 21"/>
                      <a:gd name="T7" fmla="*/ 36 h 41"/>
                      <a:gd name="T8" fmla="*/ 13 w 21"/>
                      <a:gd name="T9" fmla="*/ 36 h 41"/>
                      <a:gd name="T10" fmla="*/ 13 w 21"/>
                      <a:gd name="T11" fmla="*/ 38 h 41"/>
                      <a:gd name="T12" fmla="*/ 15 w 21"/>
                      <a:gd name="T13" fmla="*/ 38 h 41"/>
                      <a:gd name="T14" fmla="*/ 15 w 21"/>
                      <a:gd name="T15" fmla="*/ 38 h 41"/>
                      <a:gd name="T16" fmla="*/ 15 w 21"/>
                      <a:gd name="T17" fmla="*/ 41 h 41"/>
                      <a:gd name="T18" fmla="*/ 15 w 21"/>
                      <a:gd name="T19" fmla="*/ 41 h 41"/>
                      <a:gd name="T20" fmla="*/ 15 w 21"/>
                      <a:gd name="T21" fmla="*/ 41 h 41"/>
                      <a:gd name="T22" fmla="*/ 18 w 21"/>
                      <a:gd name="T23" fmla="*/ 41 h 41"/>
                      <a:gd name="T24" fmla="*/ 18 w 21"/>
                      <a:gd name="T25" fmla="*/ 41 h 41"/>
                      <a:gd name="T26" fmla="*/ 18 w 21"/>
                      <a:gd name="T27" fmla="*/ 41 h 41"/>
                      <a:gd name="T28" fmla="*/ 21 w 21"/>
                      <a:gd name="T29" fmla="*/ 41 h 41"/>
                      <a:gd name="T30" fmla="*/ 21 w 21"/>
                      <a:gd name="T31" fmla="*/ 41 h 41"/>
                      <a:gd name="T32" fmla="*/ 0 w 21"/>
                      <a:gd name="T33" fmla="*/ 41 h 41"/>
                      <a:gd name="T34" fmla="*/ 0 w 21"/>
                      <a:gd name="T35" fmla="*/ 41 h 41"/>
                      <a:gd name="T36" fmla="*/ 0 w 21"/>
                      <a:gd name="T37" fmla="*/ 41 h 41"/>
                      <a:gd name="T38" fmla="*/ 0 w 21"/>
                      <a:gd name="T39" fmla="*/ 41 h 41"/>
                      <a:gd name="T40" fmla="*/ 3 w 21"/>
                      <a:gd name="T41" fmla="*/ 41 h 41"/>
                      <a:gd name="T42" fmla="*/ 3 w 21"/>
                      <a:gd name="T43" fmla="*/ 41 h 41"/>
                      <a:gd name="T44" fmla="*/ 3 w 21"/>
                      <a:gd name="T45" fmla="*/ 41 h 41"/>
                      <a:gd name="T46" fmla="*/ 5 w 21"/>
                      <a:gd name="T47" fmla="*/ 41 h 41"/>
                      <a:gd name="T48" fmla="*/ 5 w 21"/>
                      <a:gd name="T49" fmla="*/ 38 h 41"/>
                      <a:gd name="T50" fmla="*/ 5 w 21"/>
                      <a:gd name="T51" fmla="*/ 38 h 41"/>
                      <a:gd name="T52" fmla="*/ 5 w 21"/>
                      <a:gd name="T53" fmla="*/ 38 h 41"/>
                      <a:gd name="T54" fmla="*/ 5 w 21"/>
                      <a:gd name="T55" fmla="*/ 38 h 41"/>
                      <a:gd name="T56" fmla="*/ 5 w 21"/>
                      <a:gd name="T57" fmla="*/ 36 h 41"/>
                      <a:gd name="T58" fmla="*/ 5 w 21"/>
                      <a:gd name="T59" fmla="*/ 36 h 41"/>
                      <a:gd name="T60" fmla="*/ 5 w 21"/>
                      <a:gd name="T61" fmla="*/ 33 h 41"/>
                      <a:gd name="T62" fmla="*/ 5 w 21"/>
                      <a:gd name="T63" fmla="*/ 18 h 41"/>
                      <a:gd name="T64" fmla="*/ 5 w 21"/>
                      <a:gd name="T65" fmla="*/ 13 h 41"/>
                      <a:gd name="T66" fmla="*/ 5 w 21"/>
                      <a:gd name="T67" fmla="*/ 10 h 41"/>
                      <a:gd name="T68" fmla="*/ 5 w 21"/>
                      <a:gd name="T69" fmla="*/ 8 h 41"/>
                      <a:gd name="T70" fmla="*/ 5 w 21"/>
                      <a:gd name="T71" fmla="*/ 8 h 41"/>
                      <a:gd name="T72" fmla="*/ 5 w 21"/>
                      <a:gd name="T73" fmla="*/ 8 h 41"/>
                      <a:gd name="T74" fmla="*/ 5 w 21"/>
                      <a:gd name="T75" fmla="*/ 5 h 41"/>
                      <a:gd name="T76" fmla="*/ 5 w 21"/>
                      <a:gd name="T77" fmla="*/ 5 h 41"/>
                      <a:gd name="T78" fmla="*/ 3 w 21"/>
                      <a:gd name="T79" fmla="*/ 5 h 41"/>
                      <a:gd name="T80" fmla="*/ 3 w 21"/>
                      <a:gd name="T81" fmla="*/ 5 h 41"/>
                      <a:gd name="T82" fmla="*/ 3 w 21"/>
                      <a:gd name="T83" fmla="*/ 5 h 41"/>
                      <a:gd name="T84" fmla="*/ 3 w 21"/>
                      <a:gd name="T85" fmla="*/ 5 h 41"/>
                      <a:gd name="T86" fmla="*/ 0 w 21"/>
                      <a:gd name="T87" fmla="*/ 5 h 41"/>
                      <a:gd name="T88" fmla="*/ 0 w 21"/>
                      <a:gd name="T89" fmla="*/ 5 h 41"/>
                      <a:gd name="T90" fmla="*/ 0 w 21"/>
                      <a:gd name="T91" fmla="*/ 5 h 41"/>
                      <a:gd name="T92" fmla="*/ 10 w 21"/>
                      <a:gd name="T93" fmla="*/ 0 h 41"/>
                      <a:gd name="T94" fmla="*/ 13 w 21"/>
                      <a:gd name="T95" fmla="*/ 0 h 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
                      <a:gd name="T145" fmla="*/ 0 h 41"/>
                      <a:gd name="T146" fmla="*/ 21 w 21"/>
                      <a:gd name="T147" fmla="*/ 41 h 4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 h="41">
                        <a:moveTo>
                          <a:pt x="13" y="0"/>
                        </a:moveTo>
                        <a:lnTo>
                          <a:pt x="13" y="33"/>
                        </a:lnTo>
                        <a:lnTo>
                          <a:pt x="13" y="36"/>
                        </a:lnTo>
                        <a:lnTo>
                          <a:pt x="13" y="38"/>
                        </a:lnTo>
                        <a:lnTo>
                          <a:pt x="15" y="38"/>
                        </a:lnTo>
                        <a:lnTo>
                          <a:pt x="15" y="41"/>
                        </a:lnTo>
                        <a:lnTo>
                          <a:pt x="18" y="41"/>
                        </a:lnTo>
                        <a:lnTo>
                          <a:pt x="21" y="41"/>
                        </a:lnTo>
                        <a:lnTo>
                          <a:pt x="0" y="41"/>
                        </a:lnTo>
                        <a:lnTo>
                          <a:pt x="3" y="41"/>
                        </a:lnTo>
                        <a:lnTo>
                          <a:pt x="5" y="41"/>
                        </a:lnTo>
                        <a:lnTo>
                          <a:pt x="5" y="38"/>
                        </a:lnTo>
                        <a:lnTo>
                          <a:pt x="5" y="36"/>
                        </a:lnTo>
                        <a:lnTo>
                          <a:pt x="5" y="33"/>
                        </a:lnTo>
                        <a:lnTo>
                          <a:pt x="5" y="18"/>
                        </a:lnTo>
                        <a:lnTo>
                          <a:pt x="5" y="13"/>
                        </a:lnTo>
                        <a:lnTo>
                          <a:pt x="5" y="10"/>
                        </a:lnTo>
                        <a:lnTo>
                          <a:pt x="5" y="8"/>
                        </a:lnTo>
                        <a:lnTo>
                          <a:pt x="5" y="5"/>
                        </a:lnTo>
                        <a:lnTo>
                          <a:pt x="3" y="5"/>
                        </a:lnTo>
                        <a:lnTo>
                          <a:pt x="0" y="5"/>
                        </a:lnTo>
                        <a:lnTo>
                          <a:pt x="10" y="0"/>
                        </a:lnTo>
                        <a:lnTo>
                          <a:pt x="13" y="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1" name="Freeform 351">
                    <a:extLst>
                      <a:ext uri="{FF2B5EF4-FFF2-40B4-BE49-F238E27FC236}">
                        <a16:creationId xmlns:a16="http://schemas.microsoft.com/office/drawing/2014/main" id="{7616CEF6-0A78-4437-853E-69ECFE11451B}"/>
                      </a:ext>
                    </a:extLst>
                  </p:cNvPr>
                  <p:cNvSpPr>
                    <a:spLocks/>
                  </p:cNvSpPr>
                  <p:nvPr/>
                </p:nvSpPr>
                <p:spPr bwMode="auto">
                  <a:xfrm>
                    <a:off x="3728" y="3685"/>
                    <a:ext cx="20" cy="63"/>
                  </a:xfrm>
                  <a:custGeom>
                    <a:avLst/>
                    <a:gdLst>
                      <a:gd name="T0" fmla="*/ 12 w 20"/>
                      <a:gd name="T1" fmla="*/ 0 h 63"/>
                      <a:gd name="T2" fmla="*/ 12 w 20"/>
                      <a:gd name="T3" fmla="*/ 55 h 63"/>
                      <a:gd name="T4" fmla="*/ 12 w 20"/>
                      <a:gd name="T5" fmla="*/ 55 h 63"/>
                      <a:gd name="T6" fmla="*/ 12 w 20"/>
                      <a:gd name="T7" fmla="*/ 58 h 63"/>
                      <a:gd name="T8" fmla="*/ 12 w 20"/>
                      <a:gd name="T9" fmla="*/ 58 h 63"/>
                      <a:gd name="T10" fmla="*/ 12 w 20"/>
                      <a:gd name="T11" fmla="*/ 60 h 63"/>
                      <a:gd name="T12" fmla="*/ 15 w 20"/>
                      <a:gd name="T13" fmla="*/ 60 h 63"/>
                      <a:gd name="T14" fmla="*/ 15 w 20"/>
                      <a:gd name="T15" fmla="*/ 60 h 63"/>
                      <a:gd name="T16" fmla="*/ 15 w 20"/>
                      <a:gd name="T17" fmla="*/ 60 h 63"/>
                      <a:gd name="T18" fmla="*/ 15 w 20"/>
                      <a:gd name="T19" fmla="*/ 63 h 63"/>
                      <a:gd name="T20" fmla="*/ 15 w 20"/>
                      <a:gd name="T21" fmla="*/ 63 h 63"/>
                      <a:gd name="T22" fmla="*/ 17 w 20"/>
                      <a:gd name="T23" fmla="*/ 63 h 63"/>
                      <a:gd name="T24" fmla="*/ 17 w 20"/>
                      <a:gd name="T25" fmla="*/ 63 h 63"/>
                      <a:gd name="T26" fmla="*/ 17 w 20"/>
                      <a:gd name="T27" fmla="*/ 63 h 63"/>
                      <a:gd name="T28" fmla="*/ 20 w 20"/>
                      <a:gd name="T29" fmla="*/ 63 h 63"/>
                      <a:gd name="T30" fmla="*/ 20 w 20"/>
                      <a:gd name="T31" fmla="*/ 63 h 63"/>
                      <a:gd name="T32" fmla="*/ 0 w 20"/>
                      <a:gd name="T33" fmla="*/ 63 h 63"/>
                      <a:gd name="T34" fmla="*/ 0 w 20"/>
                      <a:gd name="T35" fmla="*/ 63 h 63"/>
                      <a:gd name="T36" fmla="*/ 0 w 20"/>
                      <a:gd name="T37" fmla="*/ 63 h 63"/>
                      <a:gd name="T38" fmla="*/ 2 w 20"/>
                      <a:gd name="T39" fmla="*/ 63 h 63"/>
                      <a:gd name="T40" fmla="*/ 2 w 20"/>
                      <a:gd name="T41" fmla="*/ 63 h 63"/>
                      <a:gd name="T42" fmla="*/ 2 w 20"/>
                      <a:gd name="T43" fmla="*/ 63 h 63"/>
                      <a:gd name="T44" fmla="*/ 5 w 20"/>
                      <a:gd name="T45" fmla="*/ 63 h 63"/>
                      <a:gd name="T46" fmla="*/ 5 w 20"/>
                      <a:gd name="T47" fmla="*/ 63 h 63"/>
                      <a:gd name="T48" fmla="*/ 5 w 20"/>
                      <a:gd name="T49" fmla="*/ 60 h 63"/>
                      <a:gd name="T50" fmla="*/ 5 w 20"/>
                      <a:gd name="T51" fmla="*/ 60 h 63"/>
                      <a:gd name="T52" fmla="*/ 5 w 20"/>
                      <a:gd name="T53" fmla="*/ 60 h 63"/>
                      <a:gd name="T54" fmla="*/ 5 w 20"/>
                      <a:gd name="T55" fmla="*/ 60 h 63"/>
                      <a:gd name="T56" fmla="*/ 5 w 20"/>
                      <a:gd name="T57" fmla="*/ 58 h 63"/>
                      <a:gd name="T58" fmla="*/ 5 w 20"/>
                      <a:gd name="T59" fmla="*/ 58 h 63"/>
                      <a:gd name="T60" fmla="*/ 7 w 20"/>
                      <a:gd name="T61" fmla="*/ 55 h 63"/>
                      <a:gd name="T62" fmla="*/ 7 w 20"/>
                      <a:gd name="T63" fmla="*/ 17 h 63"/>
                      <a:gd name="T64" fmla="*/ 5 w 20"/>
                      <a:gd name="T65" fmla="*/ 15 h 63"/>
                      <a:gd name="T66" fmla="*/ 5 w 20"/>
                      <a:gd name="T67" fmla="*/ 12 h 63"/>
                      <a:gd name="T68" fmla="*/ 5 w 20"/>
                      <a:gd name="T69" fmla="*/ 10 h 63"/>
                      <a:gd name="T70" fmla="*/ 5 w 20"/>
                      <a:gd name="T71" fmla="*/ 10 h 63"/>
                      <a:gd name="T72" fmla="*/ 5 w 20"/>
                      <a:gd name="T73" fmla="*/ 7 h 63"/>
                      <a:gd name="T74" fmla="*/ 5 w 20"/>
                      <a:gd name="T75" fmla="*/ 7 h 63"/>
                      <a:gd name="T76" fmla="*/ 5 w 20"/>
                      <a:gd name="T77" fmla="*/ 7 h 63"/>
                      <a:gd name="T78" fmla="*/ 2 w 20"/>
                      <a:gd name="T79" fmla="*/ 7 h 63"/>
                      <a:gd name="T80" fmla="*/ 2 w 20"/>
                      <a:gd name="T81" fmla="*/ 7 h 63"/>
                      <a:gd name="T82" fmla="*/ 2 w 20"/>
                      <a:gd name="T83" fmla="*/ 7 h 63"/>
                      <a:gd name="T84" fmla="*/ 2 w 20"/>
                      <a:gd name="T85" fmla="*/ 7 h 63"/>
                      <a:gd name="T86" fmla="*/ 0 w 20"/>
                      <a:gd name="T87" fmla="*/ 7 h 63"/>
                      <a:gd name="T88" fmla="*/ 0 w 20"/>
                      <a:gd name="T89" fmla="*/ 5 h 63"/>
                      <a:gd name="T90" fmla="*/ 12 w 20"/>
                      <a:gd name="T91" fmla="*/ 0 h 63"/>
                      <a:gd name="T92" fmla="*/ 12 w 20"/>
                      <a:gd name="T93" fmla="*/ 0 h 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
                      <a:gd name="T142" fmla="*/ 0 h 63"/>
                      <a:gd name="T143" fmla="*/ 20 w 20"/>
                      <a:gd name="T144" fmla="*/ 63 h 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 h="63">
                        <a:moveTo>
                          <a:pt x="12" y="0"/>
                        </a:moveTo>
                        <a:lnTo>
                          <a:pt x="12" y="55"/>
                        </a:lnTo>
                        <a:lnTo>
                          <a:pt x="12" y="58"/>
                        </a:lnTo>
                        <a:lnTo>
                          <a:pt x="12" y="60"/>
                        </a:lnTo>
                        <a:lnTo>
                          <a:pt x="15" y="60"/>
                        </a:lnTo>
                        <a:lnTo>
                          <a:pt x="15" y="63"/>
                        </a:lnTo>
                        <a:lnTo>
                          <a:pt x="17" y="63"/>
                        </a:lnTo>
                        <a:lnTo>
                          <a:pt x="20" y="63"/>
                        </a:lnTo>
                        <a:lnTo>
                          <a:pt x="0" y="63"/>
                        </a:lnTo>
                        <a:lnTo>
                          <a:pt x="2" y="63"/>
                        </a:lnTo>
                        <a:lnTo>
                          <a:pt x="5" y="63"/>
                        </a:lnTo>
                        <a:lnTo>
                          <a:pt x="5" y="60"/>
                        </a:lnTo>
                        <a:lnTo>
                          <a:pt x="5" y="58"/>
                        </a:lnTo>
                        <a:lnTo>
                          <a:pt x="7" y="55"/>
                        </a:lnTo>
                        <a:lnTo>
                          <a:pt x="7" y="17"/>
                        </a:lnTo>
                        <a:lnTo>
                          <a:pt x="5" y="15"/>
                        </a:lnTo>
                        <a:lnTo>
                          <a:pt x="5" y="12"/>
                        </a:lnTo>
                        <a:lnTo>
                          <a:pt x="5" y="10"/>
                        </a:lnTo>
                        <a:lnTo>
                          <a:pt x="5" y="7"/>
                        </a:lnTo>
                        <a:lnTo>
                          <a:pt x="2" y="7"/>
                        </a:lnTo>
                        <a:lnTo>
                          <a:pt x="0" y="7"/>
                        </a:lnTo>
                        <a:lnTo>
                          <a:pt x="0" y="5"/>
                        </a:lnTo>
                        <a:lnTo>
                          <a:pt x="12"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2" name="Freeform 352">
                    <a:extLst>
                      <a:ext uri="{FF2B5EF4-FFF2-40B4-BE49-F238E27FC236}">
                        <a16:creationId xmlns:a16="http://schemas.microsoft.com/office/drawing/2014/main" id="{DA538533-40F1-4679-98FC-D4173F34DE31}"/>
                      </a:ext>
                    </a:extLst>
                  </p:cNvPr>
                  <p:cNvSpPr>
                    <a:spLocks/>
                  </p:cNvSpPr>
                  <p:nvPr/>
                </p:nvSpPr>
                <p:spPr bwMode="auto">
                  <a:xfrm>
                    <a:off x="3786" y="3707"/>
                    <a:ext cx="65" cy="43"/>
                  </a:xfrm>
                  <a:custGeom>
                    <a:avLst/>
                    <a:gdLst>
                      <a:gd name="T0" fmla="*/ 17 w 65"/>
                      <a:gd name="T1" fmla="*/ 0 h 43"/>
                      <a:gd name="T2" fmla="*/ 15 w 65"/>
                      <a:gd name="T3" fmla="*/ 3 h 43"/>
                      <a:gd name="T4" fmla="*/ 12 w 65"/>
                      <a:gd name="T5" fmla="*/ 3 h 43"/>
                      <a:gd name="T6" fmla="*/ 12 w 65"/>
                      <a:gd name="T7" fmla="*/ 5 h 43"/>
                      <a:gd name="T8" fmla="*/ 12 w 65"/>
                      <a:gd name="T9" fmla="*/ 5 h 43"/>
                      <a:gd name="T10" fmla="*/ 12 w 65"/>
                      <a:gd name="T11" fmla="*/ 8 h 43"/>
                      <a:gd name="T12" fmla="*/ 12 w 65"/>
                      <a:gd name="T13" fmla="*/ 8 h 43"/>
                      <a:gd name="T14" fmla="*/ 30 w 65"/>
                      <a:gd name="T15" fmla="*/ 13 h 43"/>
                      <a:gd name="T16" fmla="*/ 27 w 65"/>
                      <a:gd name="T17" fmla="*/ 5 h 43"/>
                      <a:gd name="T18" fmla="*/ 27 w 65"/>
                      <a:gd name="T19" fmla="*/ 5 h 43"/>
                      <a:gd name="T20" fmla="*/ 25 w 65"/>
                      <a:gd name="T21" fmla="*/ 3 h 43"/>
                      <a:gd name="T22" fmla="*/ 25 w 65"/>
                      <a:gd name="T23" fmla="*/ 3 h 43"/>
                      <a:gd name="T24" fmla="*/ 22 w 65"/>
                      <a:gd name="T25" fmla="*/ 3 h 43"/>
                      <a:gd name="T26" fmla="*/ 42 w 65"/>
                      <a:gd name="T27" fmla="*/ 0 h 43"/>
                      <a:gd name="T28" fmla="*/ 40 w 65"/>
                      <a:gd name="T29" fmla="*/ 3 h 43"/>
                      <a:gd name="T30" fmla="*/ 37 w 65"/>
                      <a:gd name="T31" fmla="*/ 3 h 43"/>
                      <a:gd name="T32" fmla="*/ 37 w 65"/>
                      <a:gd name="T33" fmla="*/ 5 h 43"/>
                      <a:gd name="T34" fmla="*/ 35 w 65"/>
                      <a:gd name="T35" fmla="*/ 5 h 43"/>
                      <a:gd name="T36" fmla="*/ 35 w 65"/>
                      <a:gd name="T37" fmla="*/ 5 h 43"/>
                      <a:gd name="T38" fmla="*/ 35 w 65"/>
                      <a:gd name="T39" fmla="*/ 8 h 43"/>
                      <a:gd name="T40" fmla="*/ 45 w 65"/>
                      <a:gd name="T41" fmla="*/ 31 h 43"/>
                      <a:gd name="T42" fmla="*/ 55 w 65"/>
                      <a:gd name="T43" fmla="*/ 8 h 43"/>
                      <a:gd name="T44" fmla="*/ 55 w 65"/>
                      <a:gd name="T45" fmla="*/ 5 h 43"/>
                      <a:gd name="T46" fmla="*/ 55 w 65"/>
                      <a:gd name="T47" fmla="*/ 3 h 43"/>
                      <a:gd name="T48" fmla="*/ 55 w 65"/>
                      <a:gd name="T49" fmla="*/ 3 h 43"/>
                      <a:gd name="T50" fmla="*/ 53 w 65"/>
                      <a:gd name="T51" fmla="*/ 3 h 43"/>
                      <a:gd name="T52" fmla="*/ 50 w 65"/>
                      <a:gd name="T53" fmla="*/ 3 h 43"/>
                      <a:gd name="T54" fmla="*/ 65 w 65"/>
                      <a:gd name="T55" fmla="*/ 0 h 43"/>
                      <a:gd name="T56" fmla="*/ 63 w 65"/>
                      <a:gd name="T57" fmla="*/ 3 h 43"/>
                      <a:gd name="T58" fmla="*/ 60 w 65"/>
                      <a:gd name="T59" fmla="*/ 3 h 43"/>
                      <a:gd name="T60" fmla="*/ 60 w 65"/>
                      <a:gd name="T61" fmla="*/ 5 h 43"/>
                      <a:gd name="T62" fmla="*/ 58 w 65"/>
                      <a:gd name="T63" fmla="*/ 8 h 43"/>
                      <a:gd name="T64" fmla="*/ 42 w 65"/>
                      <a:gd name="T65" fmla="*/ 43 h 43"/>
                      <a:gd name="T66" fmla="*/ 20 w 65"/>
                      <a:gd name="T67" fmla="*/ 43 h 43"/>
                      <a:gd name="T68" fmla="*/ 5 w 65"/>
                      <a:gd name="T69" fmla="*/ 8 h 43"/>
                      <a:gd name="T70" fmla="*/ 5 w 65"/>
                      <a:gd name="T71" fmla="*/ 5 h 43"/>
                      <a:gd name="T72" fmla="*/ 2 w 65"/>
                      <a:gd name="T73" fmla="*/ 5 h 43"/>
                      <a:gd name="T74" fmla="*/ 2 w 65"/>
                      <a:gd name="T75" fmla="*/ 3 h 43"/>
                      <a:gd name="T76" fmla="*/ 0 w 65"/>
                      <a:gd name="T77" fmla="*/ 3 h 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5"/>
                      <a:gd name="T118" fmla="*/ 0 h 43"/>
                      <a:gd name="T119" fmla="*/ 65 w 65"/>
                      <a:gd name="T120" fmla="*/ 43 h 4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5" h="43">
                        <a:moveTo>
                          <a:pt x="0" y="0"/>
                        </a:moveTo>
                        <a:lnTo>
                          <a:pt x="17" y="0"/>
                        </a:lnTo>
                        <a:lnTo>
                          <a:pt x="17" y="3"/>
                        </a:lnTo>
                        <a:lnTo>
                          <a:pt x="15" y="3"/>
                        </a:lnTo>
                        <a:lnTo>
                          <a:pt x="12" y="3"/>
                        </a:lnTo>
                        <a:lnTo>
                          <a:pt x="12" y="5"/>
                        </a:lnTo>
                        <a:lnTo>
                          <a:pt x="12" y="8"/>
                        </a:lnTo>
                        <a:lnTo>
                          <a:pt x="22" y="33"/>
                        </a:lnTo>
                        <a:lnTo>
                          <a:pt x="30" y="13"/>
                        </a:lnTo>
                        <a:lnTo>
                          <a:pt x="27" y="8"/>
                        </a:lnTo>
                        <a:lnTo>
                          <a:pt x="27" y="5"/>
                        </a:lnTo>
                        <a:lnTo>
                          <a:pt x="25" y="3"/>
                        </a:lnTo>
                        <a:lnTo>
                          <a:pt x="22" y="3"/>
                        </a:lnTo>
                        <a:lnTo>
                          <a:pt x="22" y="0"/>
                        </a:lnTo>
                        <a:lnTo>
                          <a:pt x="42" y="0"/>
                        </a:lnTo>
                        <a:lnTo>
                          <a:pt x="42" y="3"/>
                        </a:lnTo>
                        <a:lnTo>
                          <a:pt x="40" y="3"/>
                        </a:lnTo>
                        <a:lnTo>
                          <a:pt x="37" y="3"/>
                        </a:lnTo>
                        <a:lnTo>
                          <a:pt x="37" y="5"/>
                        </a:lnTo>
                        <a:lnTo>
                          <a:pt x="35" y="5"/>
                        </a:lnTo>
                        <a:lnTo>
                          <a:pt x="35" y="8"/>
                        </a:lnTo>
                        <a:lnTo>
                          <a:pt x="37" y="8"/>
                        </a:lnTo>
                        <a:lnTo>
                          <a:pt x="45" y="31"/>
                        </a:lnTo>
                        <a:lnTo>
                          <a:pt x="55" y="8"/>
                        </a:lnTo>
                        <a:lnTo>
                          <a:pt x="55" y="5"/>
                        </a:lnTo>
                        <a:lnTo>
                          <a:pt x="55" y="3"/>
                        </a:lnTo>
                        <a:lnTo>
                          <a:pt x="53" y="3"/>
                        </a:lnTo>
                        <a:lnTo>
                          <a:pt x="50" y="3"/>
                        </a:lnTo>
                        <a:lnTo>
                          <a:pt x="50" y="0"/>
                        </a:lnTo>
                        <a:lnTo>
                          <a:pt x="65" y="0"/>
                        </a:lnTo>
                        <a:lnTo>
                          <a:pt x="65" y="3"/>
                        </a:lnTo>
                        <a:lnTo>
                          <a:pt x="63" y="3"/>
                        </a:lnTo>
                        <a:lnTo>
                          <a:pt x="60" y="3"/>
                        </a:lnTo>
                        <a:lnTo>
                          <a:pt x="60" y="5"/>
                        </a:lnTo>
                        <a:lnTo>
                          <a:pt x="58" y="8"/>
                        </a:lnTo>
                        <a:lnTo>
                          <a:pt x="45" y="43"/>
                        </a:lnTo>
                        <a:lnTo>
                          <a:pt x="42" y="43"/>
                        </a:lnTo>
                        <a:lnTo>
                          <a:pt x="32" y="15"/>
                        </a:lnTo>
                        <a:lnTo>
                          <a:pt x="20" y="43"/>
                        </a:lnTo>
                        <a:lnTo>
                          <a:pt x="5" y="8"/>
                        </a:lnTo>
                        <a:lnTo>
                          <a:pt x="5" y="5"/>
                        </a:lnTo>
                        <a:lnTo>
                          <a:pt x="2" y="5"/>
                        </a:lnTo>
                        <a:lnTo>
                          <a:pt x="2" y="3"/>
                        </a:lnTo>
                        <a:lnTo>
                          <a:pt x="0" y="3"/>
                        </a:lnTo>
                        <a:lnTo>
                          <a:pt x="0"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3" name="Freeform 353">
                    <a:extLst>
                      <a:ext uri="{FF2B5EF4-FFF2-40B4-BE49-F238E27FC236}">
                        <a16:creationId xmlns:a16="http://schemas.microsoft.com/office/drawing/2014/main" id="{EE16C111-5E02-4DDF-A9FE-5DA5F19DD897}"/>
                      </a:ext>
                    </a:extLst>
                  </p:cNvPr>
                  <p:cNvSpPr>
                    <a:spLocks noEditPoints="1"/>
                  </p:cNvSpPr>
                  <p:nvPr/>
                </p:nvSpPr>
                <p:spPr bwMode="auto">
                  <a:xfrm>
                    <a:off x="3854" y="3707"/>
                    <a:ext cx="38" cy="43"/>
                  </a:xfrm>
                  <a:custGeom>
                    <a:avLst/>
                    <a:gdLst>
                      <a:gd name="T0" fmla="*/ 20 w 38"/>
                      <a:gd name="T1" fmla="*/ 38 h 43"/>
                      <a:gd name="T2" fmla="*/ 15 w 38"/>
                      <a:gd name="T3" fmla="*/ 43 h 43"/>
                      <a:gd name="T4" fmla="*/ 10 w 38"/>
                      <a:gd name="T5" fmla="*/ 43 h 43"/>
                      <a:gd name="T6" fmla="*/ 7 w 38"/>
                      <a:gd name="T7" fmla="*/ 43 h 43"/>
                      <a:gd name="T8" fmla="*/ 2 w 38"/>
                      <a:gd name="T9" fmla="*/ 41 h 43"/>
                      <a:gd name="T10" fmla="*/ 0 w 38"/>
                      <a:gd name="T11" fmla="*/ 36 h 43"/>
                      <a:gd name="T12" fmla="*/ 0 w 38"/>
                      <a:gd name="T13" fmla="*/ 31 h 43"/>
                      <a:gd name="T14" fmla="*/ 0 w 38"/>
                      <a:gd name="T15" fmla="*/ 28 h 43"/>
                      <a:gd name="T16" fmla="*/ 7 w 38"/>
                      <a:gd name="T17" fmla="*/ 23 h 43"/>
                      <a:gd name="T18" fmla="*/ 10 w 38"/>
                      <a:gd name="T19" fmla="*/ 20 h 43"/>
                      <a:gd name="T20" fmla="*/ 22 w 38"/>
                      <a:gd name="T21" fmla="*/ 15 h 43"/>
                      <a:gd name="T22" fmla="*/ 22 w 38"/>
                      <a:gd name="T23" fmla="*/ 8 h 43"/>
                      <a:gd name="T24" fmla="*/ 20 w 38"/>
                      <a:gd name="T25" fmla="*/ 3 h 43"/>
                      <a:gd name="T26" fmla="*/ 15 w 38"/>
                      <a:gd name="T27" fmla="*/ 3 h 43"/>
                      <a:gd name="T28" fmla="*/ 10 w 38"/>
                      <a:gd name="T29" fmla="*/ 3 h 43"/>
                      <a:gd name="T30" fmla="*/ 10 w 38"/>
                      <a:gd name="T31" fmla="*/ 5 h 43"/>
                      <a:gd name="T32" fmla="*/ 7 w 38"/>
                      <a:gd name="T33" fmla="*/ 10 h 43"/>
                      <a:gd name="T34" fmla="*/ 7 w 38"/>
                      <a:gd name="T35" fmla="*/ 13 h 43"/>
                      <a:gd name="T36" fmla="*/ 5 w 38"/>
                      <a:gd name="T37" fmla="*/ 13 h 43"/>
                      <a:gd name="T38" fmla="*/ 2 w 38"/>
                      <a:gd name="T39" fmla="*/ 13 h 43"/>
                      <a:gd name="T40" fmla="*/ 2 w 38"/>
                      <a:gd name="T41" fmla="*/ 13 h 43"/>
                      <a:gd name="T42" fmla="*/ 2 w 38"/>
                      <a:gd name="T43" fmla="*/ 10 h 43"/>
                      <a:gd name="T44" fmla="*/ 2 w 38"/>
                      <a:gd name="T45" fmla="*/ 8 h 43"/>
                      <a:gd name="T46" fmla="*/ 5 w 38"/>
                      <a:gd name="T47" fmla="*/ 3 h 43"/>
                      <a:gd name="T48" fmla="*/ 10 w 38"/>
                      <a:gd name="T49" fmla="*/ 0 h 43"/>
                      <a:gd name="T50" fmla="*/ 17 w 38"/>
                      <a:gd name="T51" fmla="*/ 0 h 43"/>
                      <a:gd name="T52" fmla="*/ 25 w 38"/>
                      <a:gd name="T53" fmla="*/ 0 h 43"/>
                      <a:gd name="T54" fmla="*/ 27 w 38"/>
                      <a:gd name="T55" fmla="*/ 3 h 43"/>
                      <a:gd name="T56" fmla="*/ 30 w 38"/>
                      <a:gd name="T57" fmla="*/ 5 h 43"/>
                      <a:gd name="T58" fmla="*/ 30 w 38"/>
                      <a:gd name="T59" fmla="*/ 13 h 43"/>
                      <a:gd name="T60" fmla="*/ 30 w 38"/>
                      <a:gd name="T61" fmla="*/ 28 h 43"/>
                      <a:gd name="T62" fmla="*/ 30 w 38"/>
                      <a:gd name="T63" fmla="*/ 36 h 43"/>
                      <a:gd name="T64" fmla="*/ 30 w 38"/>
                      <a:gd name="T65" fmla="*/ 36 h 43"/>
                      <a:gd name="T66" fmla="*/ 30 w 38"/>
                      <a:gd name="T67" fmla="*/ 36 h 43"/>
                      <a:gd name="T68" fmla="*/ 33 w 38"/>
                      <a:gd name="T69" fmla="*/ 36 h 43"/>
                      <a:gd name="T70" fmla="*/ 33 w 38"/>
                      <a:gd name="T71" fmla="*/ 36 h 43"/>
                      <a:gd name="T72" fmla="*/ 38 w 38"/>
                      <a:gd name="T73" fmla="*/ 33 h 43"/>
                      <a:gd name="T74" fmla="*/ 35 w 38"/>
                      <a:gd name="T75" fmla="*/ 38 h 43"/>
                      <a:gd name="T76" fmla="*/ 27 w 38"/>
                      <a:gd name="T77" fmla="*/ 43 h 43"/>
                      <a:gd name="T78" fmla="*/ 25 w 38"/>
                      <a:gd name="T79" fmla="*/ 43 h 43"/>
                      <a:gd name="T80" fmla="*/ 25 w 38"/>
                      <a:gd name="T81" fmla="*/ 41 h 43"/>
                      <a:gd name="T82" fmla="*/ 22 w 38"/>
                      <a:gd name="T83" fmla="*/ 38 h 43"/>
                      <a:gd name="T84" fmla="*/ 22 w 38"/>
                      <a:gd name="T85" fmla="*/ 18 h 43"/>
                      <a:gd name="T86" fmla="*/ 15 w 38"/>
                      <a:gd name="T87" fmla="*/ 20 h 43"/>
                      <a:gd name="T88" fmla="*/ 12 w 38"/>
                      <a:gd name="T89" fmla="*/ 23 h 43"/>
                      <a:gd name="T90" fmla="*/ 7 w 38"/>
                      <a:gd name="T91" fmla="*/ 26 h 43"/>
                      <a:gd name="T92" fmla="*/ 7 w 38"/>
                      <a:gd name="T93" fmla="*/ 31 h 43"/>
                      <a:gd name="T94" fmla="*/ 7 w 38"/>
                      <a:gd name="T95" fmla="*/ 33 h 43"/>
                      <a:gd name="T96" fmla="*/ 10 w 38"/>
                      <a:gd name="T97" fmla="*/ 36 h 43"/>
                      <a:gd name="T98" fmla="*/ 12 w 38"/>
                      <a:gd name="T99" fmla="*/ 38 h 43"/>
                      <a:gd name="T100" fmla="*/ 15 w 38"/>
                      <a:gd name="T101" fmla="*/ 38 h 43"/>
                      <a:gd name="T102" fmla="*/ 22 w 38"/>
                      <a:gd name="T103" fmla="*/ 33 h 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8"/>
                      <a:gd name="T157" fmla="*/ 0 h 43"/>
                      <a:gd name="T158" fmla="*/ 38 w 38"/>
                      <a:gd name="T159" fmla="*/ 43 h 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8" h="43">
                        <a:moveTo>
                          <a:pt x="22" y="36"/>
                        </a:moveTo>
                        <a:lnTo>
                          <a:pt x="22" y="38"/>
                        </a:lnTo>
                        <a:lnTo>
                          <a:pt x="20" y="38"/>
                        </a:lnTo>
                        <a:lnTo>
                          <a:pt x="17" y="41"/>
                        </a:lnTo>
                        <a:lnTo>
                          <a:pt x="15" y="41"/>
                        </a:lnTo>
                        <a:lnTo>
                          <a:pt x="15" y="43"/>
                        </a:lnTo>
                        <a:lnTo>
                          <a:pt x="12" y="43"/>
                        </a:lnTo>
                        <a:lnTo>
                          <a:pt x="10" y="43"/>
                        </a:lnTo>
                        <a:lnTo>
                          <a:pt x="7" y="43"/>
                        </a:lnTo>
                        <a:lnTo>
                          <a:pt x="5" y="43"/>
                        </a:lnTo>
                        <a:lnTo>
                          <a:pt x="2" y="41"/>
                        </a:lnTo>
                        <a:lnTo>
                          <a:pt x="0" y="38"/>
                        </a:lnTo>
                        <a:lnTo>
                          <a:pt x="0" y="36"/>
                        </a:lnTo>
                        <a:lnTo>
                          <a:pt x="0" y="33"/>
                        </a:lnTo>
                        <a:lnTo>
                          <a:pt x="0" y="31"/>
                        </a:lnTo>
                        <a:lnTo>
                          <a:pt x="0" y="28"/>
                        </a:lnTo>
                        <a:lnTo>
                          <a:pt x="2" y="26"/>
                        </a:lnTo>
                        <a:lnTo>
                          <a:pt x="5" y="23"/>
                        </a:lnTo>
                        <a:lnTo>
                          <a:pt x="7" y="23"/>
                        </a:lnTo>
                        <a:lnTo>
                          <a:pt x="7" y="20"/>
                        </a:lnTo>
                        <a:lnTo>
                          <a:pt x="10" y="20"/>
                        </a:lnTo>
                        <a:lnTo>
                          <a:pt x="15" y="18"/>
                        </a:lnTo>
                        <a:lnTo>
                          <a:pt x="20" y="15"/>
                        </a:lnTo>
                        <a:lnTo>
                          <a:pt x="22" y="15"/>
                        </a:lnTo>
                        <a:lnTo>
                          <a:pt x="22" y="13"/>
                        </a:lnTo>
                        <a:lnTo>
                          <a:pt x="22" y="10"/>
                        </a:lnTo>
                        <a:lnTo>
                          <a:pt x="22" y="8"/>
                        </a:lnTo>
                        <a:lnTo>
                          <a:pt x="20" y="5"/>
                        </a:lnTo>
                        <a:lnTo>
                          <a:pt x="20" y="3"/>
                        </a:lnTo>
                        <a:lnTo>
                          <a:pt x="17" y="3"/>
                        </a:lnTo>
                        <a:lnTo>
                          <a:pt x="15" y="3"/>
                        </a:lnTo>
                        <a:lnTo>
                          <a:pt x="12" y="3"/>
                        </a:lnTo>
                        <a:lnTo>
                          <a:pt x="10" y="3"/>
                        </a:lnTo>
                        <a:lnTo>
                          <a:pt x="10" y="5"/>
                        </a:lnTo>
                        <a:lnTo>
                          <a:pt x="10" y="8"/>
                        </a:lnTo>
                        <a:lnTo>
                          <a:pt x="10" y="10"/>
                        </a:lnTo>
                        <a:lnTo>
                          <a:pt x="7" y="10"/>
                        </a:lnTo>
                        <a:lnTo>
                          <a:pt x="7" y="13"/>
                        </a:lnTo>
                        <a:lnTo>
                          <a:pt x="5" y="13"/>
                        </a:lnTo>
                        <a:lnTo>
                          <a:pt x="2" y="13"/>
                        </a:lnTo>
                        <a:lnTo>
                          <a:pt x="2" y="10"/>
                        </a:lnTo>
                        <a:lnTo>
                          <a:pt x="2" y="8"/>
                        </a:lnTo>
                        <a:lnTo>
                          <a:pt x="2" y="5"/>
                        </a:lnTo>
                        <a:lnTo>
                          <a:pt x="5" y="3"/>
                        </a:lnTo>
                        <a:lnTo>
                          <a:pt x="7" y="3"/>
                        </a:lnTo>
                        <a:lnTo>
                          <a:pt x="10" y="0"/>
                        </a:lnTo>
                        <a:lnTo>
                          <a:pt x="15" y="0"/>
                        </a:lnTo>
                        <a:lnTo>
                          <a:pt x="17" y="0"/>
                        </a:lnTo>
                        <a:lnTo>
                          <a:pt x="22" y="0"/>
                        </a:lnTo>
                        <a:lnTo>
                          <a:pt x="25" y="0"/>
                        </a:lnTo>
                        <a:lnTo>
                          <a:pt x="25" y="3"/>
                        </a:lnTo>
                        <a:lnTo>
                          <a:pt x="27" y="3"/>
                        </a:lnTo>
                        <a:lnTo>
                          <a:pt x="27" y="5"/>
                        </a:lnTo>
                        <a:lnTo>
                          <a:pt x="30" y="5"/>
                        </a:lnTo>
                        <a:lnTo>
                          <a:pt x="30" y="8"/>
                        </a:lnTo>
                        <a:lnTo>
                          <a:pt x="30" y="10"/>
                        </a:lnTo>
                        <a:lnTo>
                          <a:pt x="30" y="13"/>
                        </a:lnTo>
                        <a:lnTo>
                          <a:pt x="30" y="28"/>
                        </a:lnTo>
                        <a:lnTo>
                          <a:pt x="30" y="31"/>
                        </a:lnTo>
                        <a:lnTo>
                          <a:pt x="30" y="33"/>
                        </a:lnTo>
                        <a:lnTo>
                          <a:pt x="30" y="36"/>
                        </a:lnTo>
                        <a:lnTo>
                          <a:pt x="33" y="36"/>
                        </a:lnTo>
                        <a:lnTo>
                          <a:pt x="35" y="36"/>
                        </a:lnTo>
                        <a:lnTo>
                          <a:pt x="38" y="33"/>
                        </a:lnTo>
                        <a:lnTo>
                          <a:pt x="38" y="36"/>
                        </a:lnTo>
                        <a:lnTo>
                          <a:pt x="35" y="38"/>
                        </a:lnTo>
                        <a:lnTo>
                          <a:pt x="30" y="41"/>
                        </a:lnTo>
                        <a:lnTo>
                          <a:pt x="27" y="43"/>
                        </a:lnTo>
                        <a:lnTo>
                          <a:pt x="25" y="43"/>
                        </a:lnTo>
                        <a:lnTo>
                          <a:pt x="25" y="41"/>
                        </a:lnTo>
                        <a:lnTo>
                          <a:pt x="22" y="41"/>
                        </a:lnTo>
                        <a:lnTo>
                          <a:pt x="22" y="38"/>
                        </a:lnTo>
                        <a:lnTo>
                          <a:pt x="22" y="36"/>
                        </a:lnTo>
                        <a:close/>
                        <a:moveTo>
                          <a:pt x="22" y="33"/>
                        </a:moveTo>
                        <a:lnTo>
                          <a:pt x="22" y="18"/>
                        </a:lnTo>
                        <a:lnTo>
                          <a:pt x="20" y="18"/>
                        </a:lnTo>
                        <a:lnTo>
                          <a:pt x="15" y="20"/>
                        </a:lnTo>
                        <a:lnTo>
                          <a:pt x="12" y="20"/>
                        </a:lnTo>
                        <a:lnTo>
                          <a:pt x="12" y="23"/>
                        </a:lnTo>
                        <a:lnTo>
                          <a:pt x="10" y="23"/>
                        </a:lnTo>
                        <a:lnTo>
                          <a:pt x="10" y="26"/>
                        </a:lnTo>
                        <a:lnTo>
                          <a:pt x="7" y="26"/>
                        </a:lnTo>
                        <a:lnTo>
                          <a:pt x="7" y="28"/>
                        </a:lnTo>
                        <a:lnTo>
                          <a:pt x="7" y="31"/>
                        </a:lnTo>
                        <a:lnTo>
                          <a:pt x="7" y="33"/>
                        </a:lnTo>
                        <a:lnTo>
                          <a:pt x="10" y="36"/>
                        </a:lnTo>
                        <a:lnTo>
                          <a:pt x="12" y="38"/>
                        </a:lnTo>
                        <a:lnTo>
                          <a:pt x="15" y="38"/>
                        </a:lnTo>
                        <a:lnTo>
                          <a:pt x="17" y="36"/>
                        </a:lnTo>
                        <a:lnTo>
                          <a:pt x="22"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4" name="Freeform 354">
                    <a:extLst>
                      <a:ext uri="{FF2B5EF4-FFF2-40B4-BE49-F238E27FC236}">
                        <a16:creationId xmlns:a16="http://schemas.microsoft.com/office/drawing/2014/main" id="{209A9144-7A49-4590-B6AF-1C6A52E65C79}"/>
                      </a:ext>
                    </a:extLst>
                  </p:cNvPr>
                  <p:cNvSpPr>
                    <a:spLocks/>
                  </p:cNvSpPr>
                  <p:nvPr/>
                </p:nvSpPr>
                <p:spPr bwMode="auto">
                  <a:xfrm>
                    <a:off x="3854" y="3707"/>
                    <a:ext cx="38" cy="43"/>
                  </a:xfrm>
                  <a:custGeom>
                    <a:avLst/>
                    <a:gdLst>
                      <a:gd name="T0" fmla="*/ 22 w 38"/>
                      <a:gd name="T1" fmla="*/ 38 h 43"/>
                      <a:gd name="T2" fmla="*/ 17 w 38"/>
                      <a:gd name="T3" fmla="*/ 41 h 43"/>
                      <a:gd name="T4" fmla="*/ 15 w 38"/>
                      <a:gd name="T5" fmla="*/ 43 h 43"/>
                      <a:gd name="T6" fmla="*/ 12 w 38"/>
                      <a:gd name="T7" fmla="*/ 43 h 43"/>
                      <a:gd name="T8" fmla="*/ 10 w 38"/>
                      <a:gd name="T9" fmla="*/ 43 h 43"/>
                      <a:gd name="T10" fmla="*/ 7 w 38"/>
                      <a:gd name="T11" fmla="*/ 43 h 43"/>
                      <a:gd name="T12" fmla="*/ 2 w 38"/>
                      <a:gd name="T13" fmla="*/ 41 h 43"/>
                      <a:gd name="T14" fmla="*/ 0 w 38"/>
                      <a:gd name="T15" fmla="*/ 38 h 43"/>
                      <a:gd name="T16" fmla="*/ 0 w 38"/>
                      <a:gd name="T17" fmla="*/ 36 h 43"/>
                      <a:gd name="T18" fmla="*/ 0 w 38"/>
                      <a:gd name="T19" fmla="*/ 33 h 43"/>
                      <a:gd name="T20" fmla="*/ 0 w 38"/>
                      <a:gd name="T21" fmla="*/ 31 h 43"/>
                      <a:gd name="T22" fmla="*/ 0 w 38"/>
                      <a:gd name="T23" fmla="*/ 28 h 43"/>
                      <a:gd name="T24" fmla="*/ 5 w 38"/>
                      <a:gd name="T25" fmla="*/ 23 h 43"/>
                      <a:gd name="T26" fmla="*/ 7 w 38"/>
                      <a:gd name="T27" fmla="*/ 20 h 43"/>
                      <a:gd name="T28" fmla="*/ 10 w 38"/>
                      <a:gd name="T29" fmla="*/ 20 h 43"/>
                      <a:gd name="T30" fmla="*/ 20 w 38"/>
                      <a:gd name="T31" fmla="*/ 15 h 43"/>
                      <a:gd name="T32" fmla="*/ 22 w 38"/>
                      <a:gd name="T33" fmla="*/ 13 h 43"/>
                      <a:gd name="T34" fmla="*/ 22 w 38"/>
                      <a:gd name="T35" fmla="*/ 8 h 43"/>
                      <a:gd name="T36" fmla="*/ 20 w 38"/>
                      <a:gd name="T37" fmla="*/ 5 h 43"/>
                      <a:gd name="T38" fmla="*/ 17 w 38"/>
                      <a:gd name="T39" fmla="*/ 3 h 43"/>
                      <a:gd name="T40" fmla="*/ 15 w 38"/>
                      <a:gd name="T41" fmla="*/ 3 h 43"/>
                      <a:gd name="T42" fmla="*/ 12 w 38"/>
                      <a:gd name="T43" fmla="*/ 3 h 43"/>
                      <a:gd name="T44" fmla="*/ 10 w 38"/>
                      <a:gd name="T45" fmla="*/ 5 h 43"/>
                      <a:gd name="T46" fmla="*/ 10 w 38"/>
                      <a:gd name="T47" fmla="*/ 5 h 43"/>
                      <a:gd name="T48" fmla="*/ 10 w 38"/>
                      <a:gd name="T49" fmla="*/ 10 h 43"/>
                      <a:gd name="T50" fmla="*/ 7 w 38"/>
                      <a:gd name="T51" fmla="*/ 13 h 43"/>
                      <a:gd name="T52" fmla="*/ 7 w 38"/>
                      <a:gd name="T53" fmla="*/ 13 h 43"/>
                      <a:gd name="T54" fmla="*/ 7 w 38"/>
                      <a:gd name="T55" fmla="*/ 13 h 43"/>
                      <a:gd name="T56" fmla="*/ 5 w 38"/>
                      <a:gd name="T57" fmla="*/ 13 h 43"/>
                      <a:gd name="T58" fmla="*/ 2 w 38"/>
                      <a:gd name="T59" fmla="*/ 13 h 43"/>
                      <a:gd name="T60" fmla="*/ 2 w 38"/>
                      <a:gd name="T61" fmla="*/ 13 h 43"/>
                      <a:gd name="T62" fmla="*/ 2 w 38"/>
                      <a:gd name="T63" fmla="*/ 10 h 43"/>
                      <a:gd name="T64" fmla="*/ 2 w 38"/>
                      <a:gd name="T65" fmla="*/ 10 h 43"/>
                      <a:gd name="T66" fmla="*/ 2 w 38"/>
                      <a:gd name="T67" fmla="*/ 8 h 43"/>
                      <a:gd name="T68" fmla="*/ 2 w 38"/>
                      <a:gd name="T69" fmla="*/ 5 h 43"/>
                      <a:gd name="T70" fmla="*/ 5 w 38"/>
                      <a:gd name="T71" fmla="*/ 3 h 43"/>
                      <a:gd name="T72" fmla="*/ 7 w 38"/>
                      <a:gd name="T73" fmla="*/ 3 h 43"/>
                      <a:gd name="T74" fmla="*/ 15 w 38"/>
                      <a:gd name="T75" fmla="*/ 0 h 43"/>
                      <a:gd name="T76" fmla="*/ 17 w 38"/>
                      <a:gd name="T77" fmla="*/ 0 h 43"/>
                      <a:gd name="T78" fmla="*/ 25 w 38"/>
                      <a:gd name="T79" fmla="*/ 0 h 43"/>
                      <a:gd name="T80" fmla="*/ 25 w 38"/>
                      <a:gd name="T81" fmla="*/ 3 h 43"/>
                      <a:gd name="T82" fmla="*/ 27 w 38"/>
                      <a:gd name="T83" fmla="*/ 3 h 43"/>
                      <a:gd name="T84" fmla="*/ 30 w 38"/>
                      <a:gd name="T85" fmla="*/ 5 h 43"/>
                      <a:gd name="T86" fmla="*/ 30 w 38"/>
                      <a:gd name="T87" fmla="*/ 8 h 43"/>
                      <a:gd name="T88" fmla="*/ 30 w 38"/>
                      <a:gd name="T89" fmla="*/ 13 h 43"/>
                      <a:gd name="T90" fmla="*/ 30 w 38"/>
                      <a:gd name="T91" fmla="*/ 28 h 43"/>
                      <a:gd name="T92" fmla="*/ 30 w 38"/>
                      <a:gd name="T93" fmla="*/ 31 h 43"/>
                      <a:gd name="T94" fmla="*/ 30 w 38"/>
                      <a:gd name="T95" fmla="*/ 36 h 43"/>
                      <a:gd name="T96" fmla="*/ 30 w 38"/>
                      <a:gd name="T97" fmla="*/ 36 h 43"/>
                      <a:gd name="T98" fmla="*/ 30 w 38"/>
                      <a:gd name="T99" fmla="*/ 36 h 43"/>
                      <a:gd name="T100" fmla="*/ 30 w 38"/>
                      <a:gd name="T101" fmla="*/ 36 h 43"/>
                      <a:gd name="T102" fmla="*/ 33 w 38"/>
                      <a:gd name="T103" fmla="*/ 36 h 43"/>
                      <a:gd name="T104" fmla="*/ 33 w 38"/>
                      <a:gd name="T105" fmla="*/ 36 h 43"/>
                      <a:gd name="T106" fmla="*/ 33 w 38"/>
                      <a:gd name="T107" fmla="*/ 36 h 43"/>
                      <a:gd name="T108" fmla="*/ 35 w 38"/>
                      <a:gd name="T109" fmla="*/ 36 h 43"/>
                      <a:gd name="T110" fmla="*/ 38 w 38"/>
                      <a:gd name="T111" fmla="*/ 33 h 43"/>
                      <a:gd name="T112" fmla="*/ 35 w 38"/>
                      <a:gd name="T113" fmla="*/ 38 h 43"/>
                      <a:gd name="T114" fmla="*/ 30 w 38"/>
                      <a:gd name="T115" fmla="*/ 41 h 43"/>
                      <a:gd name="T116" fmla="*/ 27 w 38"/>
                      <a:gd name="T117" fmla="*/ 43 h 43"/>
                      <a:gd name="T118" fmla="*/ 25 w 38"/>
                      <a:gd name="T119" fmla="*/ 43 h 43"/>
                      <a:gd name="T120" fmla="*/ 25 w 38"/>
                      <a:gd name="T121" fmla="*/ 41 h 43"/>
                      <a:gd name="T122" fmla="*/ 22 w 38"/>
                      <a:gd name="T123" fmla="*/ 41 h 43"/>
                      <a:gd name="T124" fmla="*/ 22 w 38"/>
                      <a:gd name="T125" fmla="*/ 38 h 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3"/>
                      <a:gd name="T191" fmla="*/ 38 w 38"/>
                      <a:gd name="T192" fmla="*/ 43 h 4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3">
                        <a:moveTo>
                          <a:pt x="22" y="36"/>
                        </a:moveTo>
                        <a:lnTo>
                          <a:pt x="22" y="38"/>
                        </a:lnTo>
                        <a:lnTo>
                          <a:pt x="20" y="38"/>
                        </a:lnTo>
                        <a:lnTo>
                          <a:pt x="17" y="41"/>
                        </a:lnTo>
                        <a:lnTo>
                          <a:pt x="15" y="41"/>
                        </a:lnTo>
                        <a:lnTo>
                          <a:pt x="15" y="43"/>
                        </a:lnTo>
                        <a:lnTo>
                          <a:pt x="12" y="43"/>
                        </a:lnTo>
                        <a:lnTo>
                          <a:pt x="10" y="43"/>
                        </a:lnTo>
                        <a:lnTo>
                          <a:pt x="7" y="43"/>
                        </a:lnTo>
                        <a:lnTo>
                          <a:pt x="5" y="43"/>
                        </a:lnTo>
                        <a:lnTo>
                          <a:pt x="2" y="41"/>
                        </a:lnTo>
                        <a:lnTo>
                          <a:pt x="0" y="38"/>
                        </a:lnTo>
                        <a:lnTo>
                          <a:pt x="0" y="36"/>
                        </a:lnTo>
                        <a:lnTo>
                          <a:pt x="0" y="33"/>
                        </a:lnTo>
                        <a:lnTo>
                          <a:pt x="0" y="31"/>
                        </a:lnTo>
                        <a:lnTo>
                          <a:pt x="0" y="28"/>
                        </a:lnTo>
                        <a:lnTo>
                          <a:pt x="2" y="26"/>
                        </a:lnTo>
                        <a:lnTo>
                          <a:pt x="5" y="23"/>
                        </a:lnTo>
                        <a:lnTo>
                          <a:pt x="7" y="23"/>
                        </a:lnTo>
                        <a:lnTo>
                          <a:pt x="7" y="20"/>
                        </a:lnTo>
                        <a:lnTo>
                          <a:pt x="10" y="20"/>
                        </a:lnTo>
                        <a:lnTo>
                          <a:pt x="15" y="18"/>
                        </a:lnTo>
                        <a:lnTo>
                          <a:pt x="20" y="15"/>
                        </a:lnTo>
                        <a:lnTo>
                          <a:pt x="22" y="15"/>
                        </a:lnTo>
                        <a:lnTo>
                          <a:pt x="22" y="13"/>
                        </a:lnTo>
                        <a:lnTo>
                          <a:pt x="22" y="10"/>
                        </a:lnTo>
                        <a:lnTo>
                          <a:pt x="22" y="8"/>
                        </a:lnTo>
                        <a:lnTo>
                          <a:pt x="20" y="5"/>
                        </a:lnTo>
                        <a:lnTo>
                          <a:pt x="20" y="3"/>
                        </a:lnTo>
                        <a:lnTo>
                          <a:pt x="17" y="3"/>
                        </a:lnTo>
                        <a:lnTo>
                          <a:pt x="15" y="3"/>
                        </a:lnTo>
                        <a:lnTo>
                          <a:pt x="12" y="3"/>
                        </a:lnTo>
                        <a:lnTo>
                          <a:pt x="10" y="3"/>
                        </a:lnTo>
                        <a:lnTo>
                          <a:pt x="10" y="5"/>
                        </a:lnTo>
                        <a:lnTo>
                          <a:pt x="10" y="8"/>
                        </a:lnTo>
                        <a:lnTo>
                          <a:pt x="10" y="10"/>
                        </a:lnTo>
                        <a:lnTo>
                          <a:pt x="7" y="10"/>
                        </a:lnTo>
                        <a:lnTo>
                          <a:pt x="7" y="13"/>
                        </a:lnTo>
                        <a:lnTo>
                          <a:pt x="5" y="13"/>
                        </a:lnTo>
                        <a:lnTo>
                          <a:pt x="2" y="13"/>
                        </a:lnTo>
                        <a:lnTo>
                          <a:pt x="2" y="10"/>
                        </a:lnTo>
                        <a:lnTo>
                          <a:pt x="2" y="8"/>
                        </a:lnTo>
                        <a:lnTo>
                          <a:pt x="2" y="5"/>
                        </a:lnTo>
                        <a:lnTo>
                          <a:pt x="5" y="3"/>
                        </a:lnTo>
                        <a:lnTo>
                          <a:pt x="7" y="3"/>
                        </a:lnTo>
                        <a:lnTo>
                          <a:pt x="10" y="0"/>
                        </a:lnTo>
                        <a:lnTo>
                          <a:pt x="15" y="0"/>
                        </a:lnTo>
                        <a:lnTo>
                          <a:pt x="17" y="0"/>
                        </a:lnTo>
                        <a:lnTo>
                          <a:pt x="22" y="0"/>
                        </a:lnTo>
                        <a:lnTo>
                          <a:pt x="25" y="0"/>
                        </a:lnTo>
                        <a:lnTo>
                          <a:pt x="25" y="3"/>
                        </a:lnTo>
                        <a:lnTo>
                          <a:pt x="27" y="3"/>
                        </a:lnTo>
                        <a:lnTo>
                          <a:pt x="27" y="5"/>
                        </a:lnTo>
                        <a:lnTo>
                          <a:pt x="30" y="5"/>
                        </a:lnTo>
                        <a:lnTo>
                          <a:pt x="30" y="8"/>
                        </a:lnTo>
                        <a:lnTo>
                          <a:pt x="30" y="10"/>
                        </a:lnTo>
                        <a:lnTo>
                          <a:pt x="30" y="13"/>
                        </a:lnTo>
                        <a:lnTo>
                          <a:pt x="30" y="28"/>
                        </a:lnTo>
                        <a:lnTo>
                          <a:pt x="30" y="31"/>
                        </a:lnTo>
                        <a:lnTo>
                          <a:pt x="30" y="33"/>
                        </a:lnTo>
                        <a:lnTo>
                          <a:pt x="30" y="36"/>
                        </a:lnTo>
                        <a:lnTo>
                          <a:pt x="33" y="36"/>
                        </a:lnTo>
                        <a:lnTo>
                          <a:pt x="35" y="36"/>
                        </a:lnTo>
                        <a:lnTo>
                          <a:pt x="38" y="33"/>
                        </a:lnTo>
                        <a:lnTo>
                          <a:pt x="38" y="36"/>
                        </a:lnTo>
                        <a:lnTo>
                          <a:pt x="35" y="38"/>
                        </a:lnTo>
                        <a:lnTo>
                          <a:pt x="30" y="41"/>
                        </a:lnTo>
                        <a:lnTo>
                          <a:pt x="27" y="43"/>
                        </a:lnTo>
                        <a:lnTo>
                          <a:pt x="25" y="43"/>
                        </a:lnTo>
                        <a:lnTo>
                          <a:pt x="25" y="41"/>
                        </a:lnTo>
                        <a:lnTo>
                          <a:pt x="22" y="41"/>
                        </a:lnTo>
                        <a:lnTo>
                          <a:pt x="22" y="38"/>
                        </a:lnTo>
                        <a:lnTo>
                          <a:pt x="22" y="36"/>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5" name="Freeform 355">
                    <a:extLst>
                      <a:ext uri="{FF2B5EF4-FFF2-40B4-BE49-F238E27FC236}">
                        <a16:creationId xmlns:a16="http://schemas.microsoft.com/office/drawing/2014/main" id="{B0F695FF-D76C-4928-BD29-1F5098553231}"/>
                      </a:ext>
                    </a:extLst>
                  </p:cNvPr>
                  <p:cNvSpPr>
                    <a:spLocks/>
                  </p:cNvSpPr>
                  <p:nvPr/>
                </p:nvSpPr>
                <p:spPr bwMode="auto">
                  <a:xfrm>
                    <a:off x="3861" y="3725"/>
                    <a:ext cx="15" cy="20"/>
                  </a:xfrm>
                  <a:custGeom>
                    <a:avLst/>
                    <a:gdLst>
                      <a:gd name="T0" fmla="*/ 15 w 15"/>
                      <a:gd name="T1" fmla="*/ 15 h 20"/>
                      <a:gd name="T2" fmla="*/ 15 w 15"/>
                      <a:gd name="T3" fmla="*/ 0 h 20"/>
                      <a:gd name="T4" fmla="*/ 15 w 15"/>
                      <a:gd name="T5" fmla="*/ 0 h 20"/>
                      <a:gd name="T6" fmla="*/ 13 w 15"/>
                      <a:gd name="T7" fmla="*/ 0 h 20"/>
                      <a:gd name="T8" fmla="*/ 8 w 15"/>
                      <a:gd name="T9" fmla="*/ 2 h 20"/>
                      <a:gd name="T10" fmla="*/ 8 w 15"/>
                      <a:gd name="T11" fmla="*/ 2 h 20"/>
                      <a:gd name="T12" fmla="*/ 5 w 15"/>
                      <a:gd name="T13" fmla="*/ 5 h 20"/>
                      <a:gd name="T14" fmla="*/ 5 w 15"/>
                      <a:gd name="T15" fmla="*/ 5 h 20"/>
                      <a:gd name="T16" fmla="*/ 3 w 15"/>
                      <a:gd name="T17" fmla="*/ 5 h 20"/>
                      <a:gd name="T18" fmla="*/ 3 w 15"/>
                      <a:gd name="T19" fmla="*/ 8 h 20"/>
                      <a:gd name="T20" fmla="*/ 0 w 15"/>
                      <a:gd name="T21" fmla="*/ 8 h 20"/>
                      <a:gd name="T22" fmla="*/ 0 w 15"/>
                      <a:gd name="T23" fmla="*/ 10 h 20"/>
                      <a:gd name="T24" fmla="*/ 0 w 15"/>
                      <a:gd name="T25" fmla="*/ 10 h 20"/>
                      <a:gd name="T26" fmla="*/ 0 w 15"/>
                      <a:gd name="T27" fmla="*/ 13 h 20"/>
                      <a:gd name="T28" fmla="*/ 0 w 15"/>
                      <a:gd name="T29" fmla="*/ 13 h 20"/>
                      <a:gd name="T30" fmla="*/ 0 w 15"/>
                      <a:gd name="T31" fmla="*/ 13 h 20"/>
                      <a:gd name="T32" fmla="*/ 0 w 15"/>
                      <a:gd name="T33" fmla="*/ 15 h 20"/>
                      <a:gd name="T34" fmla="*/ 0 w 15"/>
                      <a:gd name="T35" fmla="*/ 15 h 20"/>
                      <a:gd name="T36" fmla="*/ 3 w 15"/>
                      <a:gd name="T37" fmla="*/ 18 h 20"/>
                      <a:gd name="T38" fmla="*/ 3 w 15"/>
                      <a:gd name="T39" fmla="*/ 18 h 20"/>
                      <a:gd name="T40" fmla="*/ 3 w 15"/>
                      <a:gd name="T41" fmla="*/ 18 h 20"/>
                      <a:gd name="T42" fmla="*/ 3 w 15"/>
                      <a:gd name="T43" fmla="*/ 18 h 20"/>
                      <a:gd name="T44" fmla="*/ 5 w 15"/>
                      <a:gd name="T45" fmla="*/ 20 h 20"/>
                      <a:gd name="T46" fmla="*/ 5 w 15"/>
                      <a:gd name="T47" fmla="*/ 20 h 20"/>
                      <a:gd name="T48" fmla="*/ 8 w 15"/>
                      <a:gd name="T49" fmla="*/ 20 h 20"/>
                      <a:gd name="T50" fmla="*/ 8 w 15"/>
                      <a:gd name="T51" fmla="*/ 20 h 20"/>
                      <a:gd name="T52" fmla="*/ 10 w 15"/>
                      <a:gd name="T53" fmla="*/ 18 h 20"/>
                      <a:gd name="T54" fmla="*/ 15 w 15"/>
                      <a:gd name="T55" fmla="*/ 15 h 20"/>
                      <a:gd name="T56" fmla="*/ 15 w 15"/>
                      <a:gd name="T57" fmla="*/ 15 h 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
                      <a:gd name="T88" fmla="*/ 0 h 20"/>
                      <a:gd name="T89" fmla="*/ 15 w 15"/>
                      <a:gd name="T90" fmla="*/ 20 h 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 h="20">
                        <a:moveTo>
                          <a:pt x="15" y="15"/>
                        </a:moveTo>
                        <a:lnTo>
                          <a:pt x="15" y="0"/>
                        </a:lnTo>
                        <a:lnTo>
                          <a:pt x="13" y="0"/>
                        </a:lnTo>
                        <a:lnTo>
                          <a:pt x="8" y="2"/>
                        </a:lnTo>
                        <a:lnTo>
                          <a:pt x="5" y="5"/>
                        </a:lnTo>
                        <a:lnTo>
                          <a:pt x="3" y="5"/>
                        </a:lnTo>
                        <a:lnTo>
                          <a:pt x="3" y="8"/>
                        </a:lnTo>
                        <a:lnTo>
                          <a:pt x="0" y="8"/>
                        </a:lnTo>
                        <a:lnTo>
                          <a:pt x="0" y="10"/>
                        </a:lnTo>
                        <a:lnTo>
                          <a:pt x="0" y="13"/>
                        </a:lnTo>
                        <a:lnTo>
                          <a:pt x="0" y="15"/>
                        </a:lnTo>
                        <a:lnTo>
                          <a:pt x="3" y="18"/>
                        </a:lnTo>
                        <a:lnTo>
                          <a:pt x="5" y="20"/>
                        </a:lnTo>
                        <a:lnTo>
                          <a:pt x="8" y="20"/>
                        </a:lnTo>
                        <a:lnTo>
                          <a:pt x="10" y="18"/>
                        </a:lnTo>
                        <a:lnTo>
                          <a:pt x="15" y="15"/>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6" name="Freeform 356">
                    <a:extLst>
                      <a:ext uri="{FF2B5EF4-FFF2-40B4-BE49-F238E27FC236}">
                        <a16:creationId xmlns:a16="http://schemas.microsoft.com/office/drawing/2014/main" id="{45E12DD8-6B73-4595-80B2-944105BABF6A}"/>
                      </a:ext>
                    </a:extLst>
                  </p:cNvPr>
                  <p:cNvSpPr>
                    <a:spLocks/>
                  </p:cNvSpPr>
                  <p:nvPr/>
                </p:nvSpPr>
                <p:spPr bwMode="auto">
                  <a:xfrm>
                    <a:off x="3892" y="3695"/>
                    <a:ext cx="25" cy="55"/>
                  </a:xfrm>
                  <a:custGeom>
                    <a:avLst/>
                    <a:gdLst>
                      <a:gd name="T0" fmla="*/ 15 w 25"/>
                      <a:gd name="T1" fmla="*/ 12 h 55"/>
                      <a:gd name="T2" fmla="*/ 22 w 25"/>
                      <a:gd name="T3" fmla="*/ 15 h 55"/>
                      <a:gd name="T4" fmla="*/ 15 w 25"/>
                      <a:gd name="T5" fmla="*/ 43 h 55"/>
                      <a:gd name="T6" fmla="*/ 15 w 25"/>
                      <a:gd name="T7" fmla="*/ 45 h 55"/>
                      <a:gd name="T8" fmla="*/ 15 w 25"/>
                      <a:gd name="T9" fmla="*/ 48 h 55"/>
                      <a:gd name="T10" fmla="*/ 15 w 25"/>
                      <a:gd name="T11" fmla="*/ 48 h 55"/>
                      <a:gd name="T12" fmla="*/ 17 w 25"/>
                      <a:gd name="T13" fmla="*/ 50 h 55"/>
                      <a:gd name="T14" fmla="*/ 17 w 25"/>
                      <a:gd name="T15" fmla="*/ 50 h 55"/>
                      <a:gd name="T16" fmla="*/ 20 w 25"/>
                      <a:gd name="T17" fmla="*/ 48 h 55"/>
                      <a:gd name="T18" fmla="*/ 20 w 25"/>
                      <a:gd name="T19" fmla="*/ 48 h 55"/>
                      <a:gd name="T20" fmla="*/ 22 w 25"/>
                      <a:gd name="T21" fmla="*/ 45 h 55"/>
                      <a:gd name="T22" fmla="*/ 25 w 25"/>
                      <a:gd name="T23" fmla="*/ 45 h 55"/>
                      <a:gd name="T24" fmla="*/ 25 w 25"/>
                      <a:gd name="T25" fmla="*/ 48 h 55"/>
                      <a:gd name="T26" fmla="*/ 20 w 25"/>
                      <a:gd name="T27" fmla="*/ 53 h 55"/>
                      <a:gd name="T28" fmla="*/ 20 w 25"/>
                      <a:gd name="T29" fmla="*/ 53 h 55"/>
                      <a:gd name="T30" fmla="*/ 17 w 25"/>
                      <a:gd name="T31" fmla="*/ 53 h 55"/>
                      <a:gd name="T32" fmla="*/ 15 w 25"/>
                      <a:gd name="T33" fmla="*/ 55 h 55"/>
                      <a:gd name="T34" fmla="*/ 12 w 25"/>
                      <a:gd name="T35" fmla="*/ 55 h 55"/>
                      <a:gd name="T36" fmla="*/ 10 w 25"/>
                      <a:gd name="T37" fmla="*/ 53 h 55"/>
                      <a:gd name="T38" fmla="*/ 10 w 25"/>
                      <a:gd name="T39" fmla="*/ 53 h 55"/>
                      <a:gd name="T40" fmla="*/ 7 w 25"/>
                      <a:gd name="T41" fmla="*/ 50 h 55"/>
                      <a:gd name="T42" fmla="*/ 7 w 25"/>
                      <a:gd name="T43" fmla="*/ 50 h 55"/>
                      <a:gd name="T44" fmla="*/ 7 w 25"/>
                      <a:gd name="T45" fmla="*/ 48 h 55"/>
                      <a:gd name="T46" fmla="*/ 7 w 25"/>
                      <a:gd name="T47" fmla="*/ 43 h 55"/>
                      <a:gd name="T48" fmla="*/ 0 w 25"/>
                      <a:gd name="T49" fmla="*/ 15 h 55"/>
                      <a:gd name="T50" fmla="*/ 2 w 25"/>
                      <a:gd name="T51" fmla="*/ 15 h 55"/>
                      <a:gd name="T52" fmla="*/ 5 w 25"/>
                      <a:gd name="T53" fmla="*/ 12 h 55"/>
                      <a:gd name="T54" fmla="*/ 5 w 25"/>
                      <a:gd name="T55" fmla="*/ 10 h 55"/>
                      <a:gd name="T56" fmla="*/ 7 w 25"/>
                      <a:gd name="T57" fmla="*/ 7 h 55"/>
                      <a:gd name="T58" fmla="*/ 10 w 25"/>
                      <a:gd name="T59" fmla="*/ 5 h 55"/>
                      <a:gd name="T60" fmla="*/ 12 w 25"/>
                      <a:gd name="T61" fmla="*/ 2 h 55"/>
                      <a:gd name="T62" fmla="*/ 12 w 25"/>
                      <a:gd name="T63" fmla="*/ 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5"/>
                      <a:gd name="T97" fmla="*/ 0 h 55"/>
                      <a:gd name="T98" fmla="*/ 25 w 25"/>
                      <a:gd name="T99" fmla="*/ 55 h 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5" h="55">
                        <a:moveTo>
                          <a:pt x="15" y="0"/>
                        </a:moveTo>
                        <a:lnTo>
                          <a:pt x="15" y="12"/>
                        </a:lnTo>
                        <a:lnTo>
                          <a:pt x="22" y="12"/>
                        </a:lnTo>
                        <a:lnTo>
                          <a:pt x="22" y="15"/>
                        </a:lnTo>
                        <a:lnTo>
                          <a:pt x="15" y="15"/>
                        </a:lnTo>
                        <a:lnTo>
                          <a:pt x="15" y="43"/>
                        </a:lnTo>
                        <a:lnTo>
                          <a:pt x="15" y="45"/>
                        </a:lnTo>
                        <a:lnTo>
                          <a:pt x="15" y="48"/>
                        </a:lnTo>
                        <a:lnTo>
                          <a:pt x="17" y="50"/>
                        </a:lnTo>
                        <a:lnTo>
                          <a:pt x="20" y="50"/>
                        </a:lnTo>
                        <a:lnTo>
                          <a:pt x="20" y="48"/>
                        </a:lnTo>
                        <a:lnTo>
                          <a:pt x="22" y="48"/>
                        </a:lnTo>
                        <a:lnTo>
                          <a:pt x="22" y="45"/>
                        </a:lnTo>
                        <a:lnTo>
                          <a:pt x="25" y="45"/>
                        </a:lnTo>
                        <a:lnTo>
                          <a:pt x="25" y="48"/>
                        </a:lnTo>
                        <a:lnTo>
                          <a:pt x="22" y="50"/>
                        </a:lnTo>
                        <a:lnTo>
                          <a:pt x="20" y="53"/>
                        </a:lnTo>
                        <a:lnTo>
                          <a:pt x="17" y="53"/>
                        </a:lnTo>
                        <a:lnTo>
                          <a:pt x="15" y="55"/>
                        </a:lnTo>
                        <a:lnTo>
                          <a:pt x="12" y="55"/>
                        </a:lnTo>
                        <a:lnTo>
                          <a:pt x="12" y="53"/>
                        </a:lnTo>
                        <a:lnTo>
                          <a:pt x="10" y="53"/>
                        </a:lnTo>
                        <a:lnTo>
                          <a:pt x="7" y="50"/>
                        </a:lnTo>
                        <a:lnTo>
                          <a:pt x="7" y="48"/>
                        </a:lnTo>
                        <a:lnTo>
                          <a:pt x="7" y="45"/>
                        </a:lnTo>
                        <a:lnTo>
                          <a:pt x="7" y="43"/>
                        </a:lnTo>
                        <a:lnTo>
                          <a:pt x="7" y="15"/>
                        </a:lnTo>
                        <a:lnTo>
                          <a:pt x="0" y="15"/>
                        </a:lnTo>
                        <a:lnTo>
                          <a:pt x="2" y="15"/>
                        </a:lnTo>
                        <a:lnTo>
                          <a:pt x="2" y="12"/>
                        </a:lnTo>
                        <a:lnTo>
                          <a:pt x="5" y="12"/>
                        </a:lnTo>
                        <a:lnTo>
                          <a:pt x="5" y="10"/>
                        </a:lnTo>
                        <a:lnTo>
                          <a:pt x="7" y="10"/>
                        </a:lnTo>
                        <a:lnTo>
                          <a:pt x="7" y="7"/>
                        </a:lnTo>
                        <a:lnTo>
                          <a:pt x="10" y="5"/>
                        </a:lnTo>
                        <a:lnTo>
                          <a:pt x="12" y="2"/>
                        </a:lnTo>
                        <a:lnTo>
                          <a:pt x="12" y="0"/>
                        </a:lnTo>
                        <a:lnTo>
                          <a:pt x="15"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7" name="Freeform 357">
                    <a:extLst>
                      <a:ext uri="{FF2B5EF4-FFF2-40B4-BE49-F238E27FC236}">
                        <a16:creationId xmlns:a16="http://schemas.microsoft.com/office/drawing/2014/main" id="{ED4C07DD-2F40-4737-A3BD-57C464BD56D3}"/>
                      </a:ext>
                    </a:extLst>
                  </p:cNvPr>
                  <p:cNvSpPr>
                    <a:spLocks noEditPoints="1"/>
                  </p:cNvSpPr>
                  <p:nvPr/>
                </p:nvSpPr>
                <p:spPr bwMode="auto">
                  <a:xfrm>
                    <a:off x="3919" y="3707"/>
                    <a:ext cx="36" cy="43"/>
                  </a:xfrm>
                  <a:custGeom>
                    <a:avLst/>
                    <a:gdLst>
                      <a:gd name="T0" fmla="*/ 8 w 36"/>
                      <a:gd name="T1" fmla="*/ 18 h 43"/>
                      <a:gd name="T2" fmla="*/ 8 w 36"/>
                      <a:gd name="T3" fmla="*/ 26 h 43"/>
                      <a:gd name="T4" fmla="*/ 13 w 36"/>
                      <a:gd name="T5" fmla="*/ 31 h 43"/>
                      <a:gd name="T6" fmla="*/ 13 w 36"/>
                      <a:gd name="T7" fmla="*/ 33 h 43"/>
                      <a:gd name="T8" fmla="*/ 21 w 36"/>
                      <a:gd name="T9" fmla="*/ 36 h 43"/>
                      <a:gd name="T10" fmla="*/ 23 w 36"/>
                      <a:gd name="T11" fmla="*/ 36 h 43"/>
                      <a:gd name="T12" fmla="*/ 26 w 36"/>
                      <a:gd name="T13" fmla="*/ 36 h 43"/>
                      <a:gd name="T14" fmla="*/ 31 w 36"/>
                      <a:gd name="T15" fmla="*/ 33 h 43"/>
                      <a:gd name="T16" fmla="*/ 31 w 36"/>
                      <a:gd name="T17" fmla="*/ 33 h 43"/>
                      <a:gd name="T18" fmla="*/ 33 w 36"/>
                      <a:gd name="T19" fmla="*/ 26 h 43"/>
                      <a:gd name="T20" fmla="*/ 36 w 36"/>
                      <a:gd name="T21" fmla="*/ 26 h 43"/>
                      <a:gd name="T22" fmla="*/ 36 w 36"/>
                      <a:gd name="T23" fmla="*/ 31 h 43"/>
                      <a:gd name="T24" fmla="*/ 31 w 36"/>
                      <a:gd name="T25" fmla="*/ 38 h 43"/>
                      <a:gd name="T26" fmla="*/ 31 w 36"/>
                      <a:gd name="T27" fmla="*/ 38 h 43"/>
                      <a:gd name="T28" fmla="*/ 23 w 36"/>
                      <a:gd name="T29" fmla="*/ 43 h 43"/>
                      <a:gd name="T30" fmla="*/ 18 w 36"/>
                      <a:gd name="T31" fmla="*/ 43 h 43"/>
                      <a:gd name="T32" fmla="*/ 15 w 36"/>
                      <a:gd name="T33" fmla="*/ 43 h 43"/>
                      <a:gd name="T34" fmla="*/ 8 w 36"/>
                      <a:gd name="T35" fmla="*/ 38 h 43"/>
                      <a:gd name="T36" fmla="*/ 5 w 36"/>
                      <a:gd name="T37" fmla="*/ 36 h 43"/>
                      <a:gd name="T38" fmla="*/ 3 w 36"/>
                      <a:gd name="T39" fmla="*/ 28 h 43"/>
                      <a:gd name="T40" fmla="*/ 0 w 36"/>
                      <a:gd name="T41" fmla="*/ 20 h 43"/>
                      <a:gd name="T42" fmla="*/ 0 w 36"/>
                      <a:gd name="T43" fmla="*/ 18 h 43"/>
                      <a:gd name="T44" fmla="*/ 5 w 36"/>
                      <a:gd name="T45" fmla="*/ 5 h 43"/>
                      <a:gd name="T46" fmla="*/ 8 w 36"/>
                      <a:gd name="T47" fmla="*/ 5 h 43"/>
                      <a:gd name="T48" fmla="*/ 13 w 36"/>
                      <a:gd name="T49" fmla="*/ 0 h 43"/>
                      <a:gd name="T50" fmla="*/ 21 w 36"/>
                      <a:gd name="T51" fmla="*/ 0 h 43"/>
                      <a:gd name="T52" fmla="*/ 26 w 36"/>
                      <a:gd name="T53" fmla="*/ 0 h 43"/>
                      <a:gd name="T54" fmla="*/ 31 w 36"/>
                      <a:gd name="T55" fmla="*/ 5 h 43"/>
                      <a:gd name="T56" fmla="*/ 33 w 36"/>
                      <a:gd name="T57" fmla="*/ 8 h 43"/>
                      <a:gd name="T58" fmla="*/ 36 w 36"/>
                      <a:gd name="T59" fmla="*/ 15 h 43"/>
                      <a:gd name="T60" fmla="*/ 8 w 36"/>
                      <a:gd name="T61" fmla="*/ 13 h 43"/>
                      <a:gd name="T62" fmla="*/ 26 w 36"/>
                      <a:gd name="T63" fmla="*/ 13 h 43"/>
                      <a:gd name="T64" fmla="*/ 26 w 36"/>
                      <a:gd name="T65" fmla="*/ 8 h 43"/>
                      <a:gd name="T66" fmla="*/ 26 w 36"/>
                      <a:gd name="T67" fmla="*/ 8 h 43"/>
                      <a:gd name="T68" fmla="*/ 23 w 36"/>
                      <a:gd name="T69" fmla="*/ 5 h 43"/>
                      <a:gd name="T70" fmla="*/ 21 w 36"/>
                      <a:gd name="T71" fmla="*/ 3 h 43"/>
                      <a:gd name="T72" fmla="*/ 18 w 36"/>
                      <a:gd name="T73" fmla="*/ 3 h 43"/>
                      <a:gd name="T74" fmla="*/ 15 w 36"/>
                      <a:gd name="T75" fmla="*/ 3 h 43"/>
                      <a:gd name="T76" fmla="*/ 13 w 36"/>
                      <a:gd name="T77" fmla="*/ 5 h 43"/>
                      <a:gd name="T78" fmla="*/ 10 w 36"/>
                      <a:gd name="T79" fmla="*/ 5 h 43"/>
                      <a:gd name="T80" fmla="*/ 8 w 36"/>
                      <a:gd name="T81" fmla="*/ 10 h 43"/>
                      <a:gd name="T82" fmla="*/ 8 w 36"/>
                      <a:gd name="T83" fmla="*/ 13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43"/>
                      <a:gd name="T128" fmla="*/ 36 w 36"/>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43">
                        <a:moveTo>
                          <a:pt x="8" y="15"/>
                        </a:moveTo>
                        <a:lnTo>
                          <a:pt x="8" y="18"/>
                        </a:lnTo>
                        <a:lnTo>
                          <a:pt x="8" y="20"/>
                        </a:lnTo>
                        <a:lnTo>
                          <a:pt x="8" y="26"/>
                        </a:lnTo>
                        <a:lnTo>
                          <a:pt x="10" y="31"/>
                        </a:lnTo>
                        <a:lnTo>
                          <a:pt x="13" y="31"/>
                        </a:lnTo>
                        <a:lnTo>
                          <a:pt x="13" y="33"/>
                        </a:lnTo>
                        <a:lnTo>
                          <a:pt x="18" y="36"/>
                        </a:lnTo>
                        <a:lnTo>
                          <a:pt x="21" y="36"/>
                        </a:lnTo>
                        <a:lnTo>
                          <a:pt x="23" y="36"/>
                        </a:lnTo>
                        <a:lnTo>
                          <a:pt x="26" y="36"/>
                        </a:lnTo>
                        <a:lnTo>
                          <a:pt x="28" y="33"/>
                        </a:lnTo>
                        <a:lnTo>
                          <a:pt x="31" y="33"/>
                        </a:lnTo>
                        <a:lnTo>
                          <a:pt x="33" y="31"/>
                        </a:lnTo>
                        <a:lnTo>
                          <a:pt x="33" y="26"/>
                        </a:lnTo>
                        <a:lnTo>
                          <a:pt x="36" y="26"/>
                        </a:lnTo>
                        <a:lnTo>
                          <a:pt x="36" y="28"/>
                        </a:lnTo>
                        <a:lnTo>
                          <a:pt x="36" y="31"/>
                        </a:lnTo>
                        <a:lnTo>
                          <a:pt x="33" y="33"/>
                        </a:lnTo>
                        <a:lnTo>
                          <a:pt x="31" y="38"/>
                        </a:lnTo>
                        <a:lnTo>
                          <a:pt x="28" y="41"/>
                        </a:lnTo>
                        <a:lnTo>
                          <a:pt x="23" y="43"/>
                        </a:lnTo>
                        <a:lnTo>
                          <a:pt x="21" y="43"/>
                        </a:lnTo>
                        <a:lnTo>
                          <a:pt x="18" y="43"/>
                        </a:lnTo>
                        <a:lnTo>
                          <a:pt x="15" y="43"/>
                        </a:lnTo>
                        <a:lnTo>
                          <a:pt x="10" y="41"/>
                        </a:lnTo>
                        <a:lnTo>
                          <a:pt x="8" y="38"/>
                        </a:lnTo>
                        <a:lnTo>
                          <a:pt x="5" y="38"/>
                        </a:lnTo>
                        <a:lnTo>
                          <a:pt x="5" y="36"/>
                        </a:lnTo>
                        <a:lnTo>
                          <a:pt x="3" y="33"/>
                        </a:lnTo>
                        <a:lnTo>
                          <a:pt x="3" y="28"/>
                        </a:lnTo>
                        <a:lnTo>
                          <a:pt x="0" y="23"/>
                        </a:lnTo>
                        <a:lnTo>
                          <a:pt x="0" y="20"/>
                        </a:lnTo>
                        <a:lnTo>
                          <a:pt x="0" y="18"/>
                        </a:lnTo>
                        <a:lnTo>
                          <a:pt x="3" y="10"/>
                        </a:lnTo>
                        <a:lnTo>
                          <a:pt x="5" y="5"/>
                        </a:lnTo>
                        <a:lnTo>
                          <a:pt x="8" y="5"/>
                        </a:lnTo>
                        <a:lnTo>
                          <a:pt x="10" y="3"/>
                        </a:lnTo>
                        <a:lnTo>
                          <a:pt x="13" y="0"/>
                        </a:lnTo>
                        <a:lnTo>
                          <a:pt x="18" y="0"/>
                        </a:lnTo>
                        <a:lnTo>
                          <a:pt x="21" y="0"/>
                        </a:lnTo>
                        <a:lnTo>
                          <a:pt x="23" y="0"/>
                        </a:lnTo>
                        <a:lnTo>
                          <a:pt x="26" y="0"/>
                        </a:lnTo>
                        <a:lnTo>
                          <a:pt x="28" y="3"/>
                        </a:lnTo>
                        <a:lnTo>
                          <a:pt x="31" y="5"/>
                        </a:lnTo>
                        <a:lnTo>
                          <a:pt x="33" y="8"/>
                        </a:lnTo>
                        <a:lnTo>
                          <a:pt x="36" y="13"/>
                        </a:lnTo>
                        <a:lnTo>
                          <a:pt x="36" y="15"/>
                        </a:lnTo>
                        <a:lnTo>
                          <a:pt x="8" y="15"/>
                        </a:lnTo>
                        <a:close/>
                        <a:moveTo>
                          <a:pt x="8" y="13"/>
                        </a:moveTo>
                        <a:lnTo>
                          <a:pt x="26" y="13"/>
                        </a:lnTo>
                        <a:lnTo>
                          <a:pt x="26" y="10"/>
                        </a:lnTo>
                        <a:lnTo>
                          <a:pt x="26" y="8"/>
                        </a:lnTo>
                        <a:lnTo>
                          <a:pt x="23" y="5"/>
                        </a:lnTo>
                        <a:lnTo>
                          <a:pt x="21" y="3"/>
                        </a:lnTo>
                        <a:lnTo>
                          <a:pt x="18" y="3"/>
                        </a:lnTo>
                        <a:lnTo>
                          <a:pt x="15" y="3"/>
                        </a:lnTo>
                        <a:lnTo>
                          <a:pt x="13" y="5"/>
                        </a:lnTo>
                        <a:lnTo>
                          <a:pt x="10" y="5"/>
                        </a:lnTo>
                        <a:lnTo>
                          <a:pt x="10" y="8"/>
                        </a:lnTo>
                        <a:lnTo>
                          <a:pt x="8" y="10"/>
                        </a:lnTo>
                        <a:lnTo>
                          <a:pt x="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8" name="Freeform 358">
                    <a:extLst>
                      <a:ext uri="{FF2B5EF4-FFF2-40B4-BE49-F238E27FC236}">
                        <a16:creationId xmlns:a16="http://schemas.microsoft.com/office/drawing/2014/main" id="{BF70613A-0433-4E94-A7DA-05BC7C45C0F4}"/>
                      </a:ext>
                    </a:extLst>
                  </p:cNvPr>
                  <p:cNvSpPr>
                    <a:spLocks/>
                  </p:cNvSpPr>
                  <p:nvPr/>
                </p:nvSpPr>
                <p:spPr bwMode="auto">
                  <a:xfrm>
                    <a:off x="3919" y="3707"/>
                    <a:ext cx="36" cy="43"/>
                  </a:xfrm>
                  <a:custGeom>
                    <a:avLst/>
                    <a:gdLst>
                      <a:gd name="T0" fmla="*/ 8 w 36"/>
                      <a:gd name="T1" fmla="*/ 15 h 43"/>
                      <a:gd name="T2" fmla="*/ 8 w 36"/>
                      <a:gd name="T3" fmla="*/ 18 h 43"/>
                      <a:gd name="T4" fmla="*/ 8 w 36"/>
                      <a:gd name="T5" fmla="*/ 20 h 43"/>
                      <a:gd name="T6" fmla="*/ 8 w 36"/>
                      <a:gd name="T7" fmla="*/ 26 h 43"/>
                      <a:gd name="T8" fmla="*/ 10 w 36"/>
                      <a:gd name="T9" fmla="*/ 31 h 43"/>
                      <a:gd name="T10" fmla="*/ 13 w 36"/>
                      <a:gd name="T11" fmla="*/ 31 h 43"/>
                      <a:gd name="T12" fmla="*/ 13 w 36"/>
                      <a:gd name="T13" fmla="*/ 31 h 43"/>
                      <a:gd name="T14" fmla="*/ 13 w 36"/>
                      <a:gd name="T15" fmla="*/ 33 h 43"/>
                      <a:gd name="T16" fmla="*/ 18 w 36"/>
                      <a:gd name="T17" fmla="*/ 36 h 43"/>
                      <a:gd name="T18" fmla="*/ 21 w 36"/>
                      <a:gd name="T19" fmla="*/ 36 h 43"/>
                      <a:gd name="T20" fmla="*/ 23 w 36"/>
                      <a:gd name="T21" fmla="*/ 36 h 43"/>
                      <a:gd name="T22" fmla="*/ 23 w 36"/>
                      <a:gd name="T23" fmla="*/ 36 h 43"/>
                      <a:gd name="T24" fmla="*/ 26 w 36"/>
                      <a:gd name="T25" fmla="*/ 36 h 43"/>
                      <a:gd name="T26" fmla="*/ 26 w 36"/>
                      <a:gd name="T27" fmla="*/ 36 h 43"/>
                      <a:gd name="T28" fmla="*/ 28 w 36"/>
                      <a:gd name="T29" fmla="*/ 33 h 43"/>
                      <a:gd name="T30" fmla="*/ 31 w 36"/>
                      <a:gd name="T31" fmla="*/ 33 h 43"/>
                      <a:gd name="T32" fmla="*/ 31 w 36"/>
                      <a:gd name="T33" fmla="*/ 33 h 43"/>
                      <a:gd name="T34" fmla="*/ 31 w 36"/>
                      <a:gd name="T35" fmla="*/ 33 h 43"/>
                      <a:gd name="T36" fmla="*/ 33 w 36"/>
                      <a:gd name="T37" fmla="*/ 31 h 43"/>
                      <a:gd name="T38" fmla="*/ 33 w 36"/>
                      <a:gd name="T39" fmla="*/ 26 h 43"/>
                      <a:gd name="T40" fmla="*/ 36 w 36"/>
                      <a:gd name="T41" fmla="*/ 26 h 43"/>
                      <a:gd name="T42" fmla="*/ 36 w 36"/>
                      <a:gd name="T43" fmla="*/ 26 h 43"/>
                      <a:gd name="T44" fmla="*/ 36 w 36"/>
                      <a:gd name="T45" fmla="*/ 28 h 43"/>
                      <a:gd name="T46" fmla="*/ 36 w 36"/>
                      <a:gd name="T47" fmla="*/ 31 h 43"/>
                      <a:gd name="T48" fmla="*/ 33 w 36"/>
                      <a:gd name="T49" fmla="*/ 33 h 43"/>
                      <a:gd name="T50" fmla="*/ 31 w 36"/>
                      <a:gd name="T51" fmla="*/ 38 h 43"/>
                      <a:gd name="T52" fmla="*/ 31 w 36"/>
                      <a:gd name="T53" fmla="*/ 38 h 43"/>
                      <a:gd name="T54" fmla="*/ 31 w 36"/>
                      <a:gd name="T55" fmla="*/ 38 h 43"/>
                      <a:gd name="T56" fmla="*/ 28 w 36"/>
                      <a:gd name="T57" fmla="*/ 41 h 43"/>
                      <a:gd name="T58" fmla="*/ 23 w 36"/>
                      <a:gd name="T59" fmla="*/ 43 h 43"/>
                      <a:gd name="T60" fmla="*/ 21 w 36"/>
                      <a:gd name="T61" fmla="*/ 43 h 43"/>
                      <a:gd name="T62" fmla="*/ 18 w 36"/>
                      <a:gd name="T63" fmla="*/ 43 h 43"/>
                      <a:gd name="T64" fmla="*/ 18 w 36"/>
                      <a:gd name="T65" fmla="*/ 43 h 43"/>
                      <a:gd name="T66" fmla="*/ 15 w 36"/>
                      <a:gd name="T67" fmla="*/ 43 h 43"/>
                      <a:gd name="T68" fmla="*/ 10 w 36"/>
                      <a:gd name="T69" fmla="*/ 41 h 43"/>
                      <a:gd name="T70" fmla="*/ 8 w 36"/>
                      <a:gd name="T71" fmla="*/ 38 h 43"/>
                      <a:gd name="T72" fmla="*/ 5 w 36"/>
                      <a:gd name="T73" fmla="*/ 38 h 43"/>
                      <a:gd name="T74" fmla="*/ 5 w 36"/>
                      <a:gd name="T75" fmla="*/ 36 h 43"/>
                      <a:gd name="T76" fmla="*/ 3 w 36"/>
                      <a:gd name="T77" fmla="*/ 33 h 43"/>
                      <a:gd name="T78" fmla="*/ 3 w 36"/>
                      <a:gd name="T79" fmla="*/ 28 h 43"/>
                      <a:gd name="T80" fmla="*/ 0 w 36"/>
                      <a:gd name="T81" fmla="*/ 23 h 43"/>
                      <a:gd name="T82" fmla="*/ 0 w 36"/>
                      <a:gd name="T83" fmla="*/ 20 h 43"/>
                      <a:gd name="T84" fmla="*/ 0 w 36"/>
                      <a:gd name="T85" fmla="*/ 20 h 43"/>
                      <a:gd name="T86" fmla="*/ 0 w 36"/>
                      <a:gd name="T87" fmla="*/ 18 h 43"/>
                      <a:gd name="T88" fmla="*/ 3 w 36"/>
                      <a:gd name="T89" fmla="*/ 10 h 43"/>
                      <a:gd name="T90" fmla="*/ 5 w 36"/>
                      <a:gd name="T91" fmla="*/ 5 h 43"/>
                      <a:gd name="T92" fmla="*/ 8 w 36"/>
                      <a:gd name="T93" fmla="*/ 5 h 43"/>
                      <a:gd name="T94" fmla="*/ 8 w 36"/>
                      <a:gd name="T95" fmla="*/ 5 h 43"/>
                      <a:gd name="T96" fmla="*/ 10 w 36"/>
                      <a:gd name="T97" fmla="*/ 3 h 43"/>
                      <a:gd name="T98" fmla="*/ 13 w 36"/>
                      <a:gd name="T99" fmla="*/ 0 h 43"/>
                      <a:gd name="T100" fmla="*/ 18 w 36"/>
                      <a:gd name="T101" fmla="*/ 0 h 43"/>
                      <a:gd name="T102" fmla="*/ 21 w 36"/>
                      <a:gd name="T103" fmla="*/ 0 h 43"/>
                      <a:gd name="T104" fmla="*/ 23 w 36"/>
                      <a:gd name="T105" fmla="*/ 0 h 43"/>
                      <a:gd name="T106" fmla="*/ 26 w 36"/>
                      <a:gd name="T107" fmla="*/ 0 h 43"/>
                      <a:gd name="T108" fmla="*/ 28 w 36"/>
                      <a:gd name="T109" fmla="*/ 3 h 43"/>
                      <a:gd name="T110" fmla="*/ 31 w 36"/>
                      <a:gd name="T111" fmla="*/ 5 h 43"/>
                      <a:gd name="T112" fmla="*/ 33 w 36"/>
                      <a:gd name="T113" fmla="*/ 8 h 43"/>
                      <a:gd name="T114" fmla="*/ 33 w 36"/>
                      <a:gd name="T115" fmla="*/ 8 h 43"/>
                      <a:gd name="T116" fmla="*/ 36 w 36"/>
                      <a:gd name="T117" fmla="*/ 13 h 43"/>
                      <a:gd name="T118" fmla="*/ 36 w 36"/>
                      <a:gd name="T119" fmla="*/ 15 h 43"/>
                      <a:gd name="T120" fmla="*/ 8 w 36"/>
                      <a:gd name="T121" fmla="*/ 15 h 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
                      <a:gd name="T184" fmla="*/ 0 h 43"/>
                      <a:gd name="T185" fmla="*/ 36 w 36"/>
                      <a:gd name="T186" fmla="*/ 43 h 4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 h="43">
                        <a:moveTo>
                          <a:pt x="8" y="15"/>
                        </a:moveTo>
                        <a:lnTo>
                          <a:pt x="8" y="18"/>
                        </a:lnTo>
                        <a:lnTo>
                          <a:pt x="8" y="20"/>
                        </a:lnTo>
                        <a:lnTo>
                          <a:pt x="8" y="26"/>
                        </a:lnTo>
                        <a:lnTo>
                          <a:pt x="10" y="31"/>
                        </a:lnTo>
                        <a:lnTo>
                          <a:pt x="13" y="31"/>
                        </a:lnTo>
                        <a:lnTo>
                          <a:pt x="13" y="33"/>
                        </a:lnTo>
                        <a:lnTo>
                          <a:pt x="18" y="36"/>
                        </a:lnTo>
                        <a:lnTo>
                          <a:pt x="21" y="36"/>
                        </a:lnTo>
                        <a:lnTo>
                          <a:pt x="23" y="36"/>
                        </a:lnTo>
                        <a:lnTo>
                          <a:pt x="26" y="36"/>
                        </a:lnTo>
                        <a:lnTo>
                          <a:pt x="28" y="33"/>
                        </a:lnTo>
                        <a:lnTo>
                          <a:pt x="31" y="33"/>
                        </a:lnTo>
                        <a:lnTo>
                          <a:pt x="33" y="31"/>
                        </a:lnTo>
                        <a:lnTo>
                          <a:pt x="33" y="26"/>
                        </a:lnTo>
                        <a:lnTo>
                          <a:pt x="36" y="26"/>
                        </a:lnTo>
                        <a:lnTo>
                          <a:pt x="36" y="28"/>
                        </a:lnTo>
                        <a:lnTo>
                          <a:pt x="36" y="31"/>
                        </a:lnTo>
                        <a:lnTo>
                          <a:pt x="33" y="33"/>
                        </a:lnTo>
                        <a:lnTo>
                          <a:pt x="31" y="38"/>
                        </a:lnTo>
                        <a:lnTo>
                          <a:pt x="28" y="41"/>
                        </a:lnTo>
                        <a:lnTo>
                          <a:pt x="23" y="43"/>
                        </a:lnTo>
                        <a:lnTo>
                          <a:pt x="21" y="43"/>
                        </a:lnTo>
                        <a:lnTo>
                          <a:pt x="18" y="43"/>
                        </a:lnTo>
                        <a:lnTo>
                          <a:pt x="15" y="43"/>
                        </a:lnTo>
                        <a:lnTo>
                          <a:pt x="10" y="41"/>
                        </a:lnTo>
                        <a:lnTo>
                          <a:pt x="8" y="38"/>
                        </a:lnTo>
                        <a:lnTo>
                          <a:pt x="5" y="38"/>
                        </a:lnTo>
                        <a:lnTo>
                          <a:pt x="5" y="36"/>
                        </a:lnTo>
                        <a:lnTo>
                          <a:pt x="3" y="33"/>
                        </a:lnTo>
                        <a:lnTo>
                          <a:pt x="3" y="28"/>
                        </a:lnTo>
                        <a:lnTo>
                          <a:pt x="0" y="23"/>
                        </a:lnTo>
                        <a:lnTo>
                          <a:pt x="0" y="20"/>
                        </a:lnTo>
                        <a:lnTo>
                          <a:pt x="0" y="18"/>
                        </a:lnTo>
                        <a:lnTo>
                          <a:pt x="3" y="10"/>
                        </a:lnTo>
                        <a:lnTo>
                          <a:pt x="5" y="5"/>
                        </a:lnTo>
                        <a:lnTo>
                          <a:pt x="8" y="5"/>
                        </a:lnTo>
                        <a:lnTo>
                          <a:pt x="10" y="3"/>
                        </a:lnTo>
                        <a:lnTo>
                          <a:pt x="13" y="0"/>
                        </a:lnTo>
                        <a:lnTo>
                          <a:pt x="18" y="0"/>
                        </a:lnTo>
                        <a:lnTo>
                          <a:pt x="21" y="0"/>
                        </a:lnTo>
                        <a:lnTo>
                          <a:pt x="23" y="0"/>
                        </a:lnTo>
                        <a:lnTo>
                          <a:pt x="26" y="0"/>
                        </a:lnTo>
                        <a:lnTo>
                          <a:pt x="28" y="3"/>
                        </a:lnTo>
                        <a:lnTo>
                          <a:pt x="31" y="5"/>
                        </a:lnTo>
                        <a:lnTo>
                          <a:pt x="33" y="8"/>
                        </a:lnTo>
                        <a:lnTo>
                          <a:pt x="36" y="13"/>
                        </a:lnTo>
                        <a:lnTo>
                          <a:pt x="36" y="15"/>
                        </a:lnTo>
                        <a:lnTo>
                          <a:pt x="8" y="15"/>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499" name="Freeform 359">
                    <a:extLst>
                      <a:ext uri="{FF2B5EF4-FFF2-40B4-BE49-F238E27FC236}">
                        <a16:creationId xmlns:a16="http://schemas.microsoft.com/office/drawing/2014/main" id="{597CB26D-C2FE-4A99-A23A-B6ECBE2B8161}"/>
                      </a:ext>
                    </a:extLst>
                  </p:cNvPr>
                  <p:cNvSpPr>
                    <a:spLocks/>
                  </p:cNvSpPr>
                  <p:nvPr/>
                </p:nvSpPr>
                <p:spPr bwMode="auto">
                  <a:xfrm>
                    <a:off x="3927" y="3710"/>
                    <a:ext cx="18" cy="10"/>
                  </a:xfrm>
                  <a:custGeom>
                    <a:avLst/>
                    <a:gdLst>
                      <a:gd name="T0" fmla="*/ 0 w 18"/>
                      <a:gd name="T1" fmla="*/ 10 h 10"/>
                      <a:gd name="T2" fmla="*/ 18 w 18"/>
                      <a:gd name="T3" fmla="*/ 10 h 10"/>
                      <a:gd name="T4" fmla="*/ 18 w 18"/>
                      <a:gd name="T5" fmla="*/ 10 h 10"/>
                      <a:gd name="T6" fmla="*/ 18 w 18"/>
                      <a:gd name="T7" fmla="*/ 7 h 10"/>
                      <a:gd name="T8" fmla="*/ 18 w 18"/>
                      <a:gd name="T9" fmla="*/ 5 h 10"/>
                      <a:gd name="T10" fmla="*/ 18 w 18"/>
                      <a:gd name="T11" fmla="*/ 5 h 10"/>
                      <a:gd name="T12" fmla="*/ 18 w 18"/>
                      <a:gd name="T13" fmla="*/ 5 h 10"/>
                      <a:gd name="T14" fmla="*/ 15 w 18"/>
                      <a:gd name="T15" fmla="*/ 2 h 10"/>
                      <a:gd name="T16" fmla="*/ 15 w 18"/>
                      <a:gd name="T17" fmla="*/ 2 h 10"/>
                      <a:gd name="T18" fmla="*/ 15 w 18"/>
                      <a:gd name="T19" fmla="*/ 2 h 10"/>
                      <a:gd name="T20" fmla="*/ 13 w 18"/>
                      <a:gd name="T21" fmla="*/ 0 h 10"/>
                      <a:gd name="T22" fmla="*/ 13 w 18"/>
                      <a:gd name="T23" fmla="*/ 0 h 10"/>
                      <a:gd name="T24" fmla="*/ 10 w 18"/>
                      <a:gd name="T25" fmla="*/ 0 h 10"/>
                      <a:gd name="T26" fmla="*/ 10 w 18"/>
                      <a:gd name="T27" fmla="*/ 0 h 10"/>
                      <a:gd name="T28" fmla="*/ 7 w 18"/>
                      <a:gd name="T29" fmla="*/ 0 h 10"/>
                      <a:gd name="T30" fmla="*/ 7 w 18"/>
                      <a:gd name="T31" fmla="*/ 0 h 10"/>
                      <a:gd name="T32" fmla="*/ 5 w 18"/>
                      <a:gd name="T33" fmla="*/ 2 h 10"/>
                      <a:gd name="T34" fmla="*/ 2 w 18"/>
                      <a:gd name="T35" fmla="*/ 2 h 10"/>
                      <a:gd name="T36" fmla="*/ 2 w 18"/>
                      <a:gd name="T37" fmla="*/ 2 h 10"/>
                      <a:gd name="T38" fmla="*/ 2 w 18"/>
                      <a:gd name="T39" fmla="*/ 5 h 10"/>
                      <a:gd name="T40" fmla="*/ 0 w 18"/>
                      <a:gd name="T41" fmla="*/ 7 h 10"/>
                      <a:gd name="T42" fmla="*/ 0 w 18"/>
                      <a:gd name="T43" fmla="*/ 10 h 10"/>
                      <a:gd name="T44" fmla="*/ 0 w 18"/>
                      <a:gd name="T45" fmla="*/ 10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0"/>
                      <a:gd name="T71" fmla="*/ 18 w 18"/>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0">
                        <a:moveTo>
                          <a:pt x="0" y="10"/>
                        </a:moveTo>
                        <a:lnTo>
                          <a:pt x="18" y="10"/>
                        </a:lnTo>
                        <a:lnTo>
                          <a:pt x="18" y="7"/>
                        </a:lnTo>
                        <a:lnTo>
                          <a:pt x="18" y="5"/>
                        </a:lnTo>
                        <a:lnTo>
                          <a:pt x="15" y="2"/>
                        </a:lnTo>
                        <a:lnTo>
                          <a:pt x="13" y="0"/>
                        </a:lnTo>
                        <a:lnTo>
                          <a:pt x="10" y="0"/>
                        </a:lnTo>
                        <a:lnTo>
                          <a:pt x="7" y="0"/>
                        </a:lnTo>
                        <a:lnTo>
                          <a:pt x="5" y="2"/>
                        </a:lnTo>
                        <a:lnTo>
                          <a:pt x="2" y="2"/>
                        </a:lnTo>
                        <a:lnTo>
                          <a:pt x="2" y="5"/>
                        </a:lnTo>
                        <a:lnTo>
                          <a:pt x="0" y="7"/>
                        </a:lnTo>
                        <a:lnTo>
                          <a:pt x="0" y="1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0" name="Freeform 360">
                    <a:extLst>
                      <a:ext uri="{FF2B5EF4-FFF2-40B4-BE49-F238E27FC236}">
                        <a16:creationId xmlns:a16="http://schemas.microsoft.com/office/drawing/2014/main" id="{84205E12-69F5-4F24-B964-037BFE1BF4B2}"/>
                      </a:ext>
                    </a:extLst>
                  </p:cNvPr>
                  <p:cNvSpPr>
                    <a:spLocks/>
                  </p:cNvSpPr>
                  <p:nvPr/>
                </p:nvSpPr>
                <p:spPr bwMode="auto">
                  <a:xfrm>
                    <a:off x="3957" y="3707"/>
                    <a:ext cx="33" cy="41"/>
                  </a:xfrm>
                  <a:custGeom>
                    <a:avLst/>
                    <a:gdLst>
                      <a:gd name="T0" fmla="*/ 15 w 33"/>
                      <a:gd name="T1" fmla="*/ 8 h 41"/>
                      <a:gd name="T2" fmla="*/ 18 w 33"/>
                      <a:gd name="T3" fmla="*/ 5 h 41"/>
                      <a:gd name="T4" fmla="*/ 23 w 33"/>
                      <a:gd name="T5" fmla="*/ 0 h 41"/>
                      <a:gd name="T6" fmla="*/ 25 w 33"/>
                      <a:gd name="T7" fmla="*/ 0 h 41"/>
                      <a:gd name="T8" fmla="*/ 28 w 33"/>
                      <a:gd name="T9" fmla="*/ 0 h 41"/>
                      <a:gd name="T10" fmla="*/ 30 w 33"/>
                      <a:gd name="T11" fmla="*/ 0 h 41"/>
                      <a:gd name="T12" fmla="*/ 30 w 33"/>
                      <a:gd name="T13" fmla="*/ 3 h 41"/>
                      <a:gd name="T14" fmla="*/ 33 w 33"/>
                      <a:gd name="T15" fmla="*/ 5 h 41"/>
                      <a:gd name="T16" fmla="*/ 30 w 33"/>
                      <a:gd name="T17" fmla="*/ 5 h 41"/>
                      <a:gd name="T18" fmla="*/ 30 w 33"/>
                      <a:gd name="T19" fmla="*/ 8 h 41"/>
                      <a:gd name="T20" fmla="*/ 30 w 33"/>
                      <a:gd name="T21" fmla="*/ 8 h 41"/>
                      <a:gd name="T22" fmla="*/ 28 w 33"/>
                      <a:gd name="T23" fmla="*/ 8 h 41"/>
                      <a:gd name="T24" fmla="*/ 25 w 33"/>
                      <a:gd name="T25" fmla="*/ 8 h 41"/>
                      <a:gd name="T26" fmla="*/ 25 w 33"/>
                      <a:gd name="T27" fmla="*/ 8 h 41"/>
                      <a:gd name="T28" fmla="*/ 23 w 33"/>
                      <a:gd name="T29" fmla="*/ 8 h 41"/>
                      <a:gd name="T30" fmla="*/ 23 w 33"/>
                      <a:gd name="T31" fmla="*/ 5 h 41"/>
                      <a:gd name="T32" fmla="*/ 20 w 33"/>
                      <a:gd name="T33" fmla="*/ 5 h 41"/>
                      <a:gd name="T34" fmla="*/ 20 w 33"/>
                      <a:gd name="T35" fmla="*/ 5 h 41"/>
                      <a:gd name="T36" fmla="*/ 20 w 33"/>
                      <a:gd name="T37" fmla="*/ 8 h 41"/>
                      <a:gd name="T38" fmla="*/ 18 w 33"/>
                      <a:gd name="T39" fmla="*/ 10 h 41"/>
                      <a:gd name="T40" fmla="*/ 15 w 33"/>
                      <a:gd name="T41" fmla="*/ 13 h 41"/>
                      <a:gd name="T42" fmla="*/ 15 w 33"/>
                      <a:gd name="T43" fmla="*/ 33 h 41"/>
                      <a:gd name="T44" fmla="*/ 15 w 33"/>
                      <a:gd name="T45" fmla="*/ 36 h 41"/>
                      <a:gd name="T46" fmla="*/ 18 w 33"/>
                      <a:gd name="T47" fmla="*/ 38 h 41"/>
                      <a:gd name="T48" fmla="*/ 18 w 33"/>
                      <a:gd name="T49" fmla="*/ 38 h 41"/>
                      <a:gd name="T50" fmla="*/ 18 w 33"/>
                      <a:gd name="T51" fmla="*/ 41 h 41"/>
                      <a:gd name="T52" fmla="*/ 20 w 33"/>
                      <a:gd name="T53" fmla="*/ 41 h 41"/>
                      <a:gd name="T54" fmla="*/ 23 w 33"/>
                      <a:gd name="T55" fmla="*/ 41 h 41"/>
                      <a:gd name="T56" fmla="*/ 3 w 33"/>
                      <a:gd name="T57" fmla="*/ 41 h 41"/>
                      <a:gd name="T58" fmla="*/ 3 w 33"/>
                      <a:gd name="T59" fmla="*/ 41 h 41"/>
                      <a:gd name="T60" fmla="*/ 5 w 33"/>
                      <a:gd name="T61" fmla="*/ 41 h 41"/>
                      <a:gd name="T62" fmla="*/ 8 w 33"/>
                      <a:gd name="T63" fmla="*/ 41 h 41"/>
                      <a:gd name="T64" fmla="*/ 8 w 33"/>
                      <a:gd name="T65" fmla="*/ 38 h 41"/>
                      <a:gd name="T66" fmla="*/ 8 w 33"/>
                      <a:gd name="T67" fmla="*/ 38 h 41"/>
                      <a:gd name="T68" fmla="*/ 8 w 33"/>
                      <a:gd name="T69" fmla="*/ 36 h 41"/>
                      <a:gd name="T70" fmla="*/ 8 w 33"/>
                      <a:gd name="T71" fmla="*/ 33 h 41"/>
                      <a:gd name="T72" fmla="*/ 8 w 33"/>
                      <a:gd name="T73" fmla="*/ 15 h 41"/>
                      <a:gd name="T74" fmla="*/ 8 w 33"/>
                      <a:gd name="T75" fmla="*/ 10 h 41"/>
                      <a:gd name="T76" fmla="*/ 8 w 33"/>
                      <a:gd name="T77" fmla="*/ 8 h 41"/>
                      <a:gd name="T78" fmla="*/ 8 w 33"/>
                      <a:gd name="T79" fmla="*/ 5 h 41"/>
                      <a:gd name="T80" fmla="*/ 5 w 33"/>
                      <a:gd name="T81" fmla="*/ 5 h 41"/>
                      <a:gd name="T82" fmla="*/ 5 w 33"/>
                      <a:gd name="T83" fmla="*/ 5 h 41"/>
                      <a:gd name="T84" fmla="*/ 3 w 33"/>
                      <a:gd name="T85" fmla="*/ 5 h 41"/>
                      <a:gd name="T86" fmla="*/ 0 w 33"/>
                      <a:gd name="T87" fmla="*/ 5 h 41"/>
                      <a:gd name="T88" fmla="*/ 15 w 33"/>
                      <a:gd name="T89" fmla="*/ 0 h 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
                      <a:gd name="T136" fmla="*/ 0 h 41"/>
                      <a:gd name="T137" fmla="*/ 33 w 33"/>
                      <a:gd name="T138" fmla="*/ 41 h 4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 h="41">
                        <a:moveTo>
                          <a:pt x="15" y="0"/>
                        </a:moveTo>
                        <a:lnTo>
                          <a:pt x="15" y="8"/>
                        </a:lnTo>
                        <a:lnTo>
                          <a:pt x="18" y="8"/>
                        </a:lnTo>
                        <a:lnTo>
                          <a:pt x="18" y="5"/>
                        </a:lnTo>
                        <a:lnTo>
                          <a:pt x="20" y="0"/>
                        </a:lnTo>
                        <a:lnTo>
                          <a:pt x="23" y="0"/>
                        </a:lnTo>
                        <a:lnTo>
                          <a:pt x="25" y="0"/>
                        </a:lnTo>
                        <a:lnTo>
                          <a:pt x="28" y="0"/>
                        </a:lnTo>
                        <a:lnTo>
                          <a:pt x="30" y="0"/>
                        </a:lnTo>
                        <a:lnTo>
                          <a:pt x="30" y="3"/>
                        </a:lnTo>
                        <a:lnTo>
                          <a:pt x="33" y="5"/>
                        </a:lnTo>
                        <a:lnTo>
                          <a:pt x="30" y="5"/>
                        </a:lnTo>
                        <a:lnTo>
                          <a:pt x="30" y="8"/>
                        </a:lnTo>
                        <a:lnTo>
                          <a:pt x="28" y="8"/>
                        </a:lnTo>
                        <a:lnTo>
                          <a:pt x="25" y="8"/>
                        </a:lnTo>
                        <a:lnTo>
                          <a:pt x="23" y="8"/>
                        </a:lnTo>
                        <a:lnTo>
                          <a:pt x="23" y="5"/>
                        </a:lnTo>
                        <a:lnTo>
                          <a:pt x="20" y="5"/>
                        </a:lnTo>
                        <a:lnTo>
                          <a:pt x="20" y="8"/>
                        </a:lnTo>
                        <a:lnTo>
                          <a:pt x="18" y="8"/>
                        </a:lnTo>
                        <a:lnTo>
                          <a:pt x="18" y="10"/>
                        </a:lnTo>
                        <a:lnTo>
                          <a:pt x="15" y="13"/>
                        </a:lnTo>
                        <a:lnTo>
                          <a:pt x="15" y="33"/>
                        </a:lnTo>
                        <a:lnTo>
                          <a:pt x="15" y="36"/>
                        </a:lnTo>
                        <a:lnTo>
                          <a:pt x="15" y="38"/>
                        </a:lnTo>
                        <a:lnTo>
                          <a:pt x="18" y="38"/>
                        </a:lnTo>
                        <a:lnTo>
                          <a:pt x="18" y="41"/>
                        </a:lnTo>
                        <a:lnTo>
                          <a:pt x="20" y="41"/>
                        </a:lnTo>
                        <a:lnTo>
                          <a:pt x="23" y="41"/>
                        </a:lnTo>
                        <a:lnTo>
                          <a:pt x="3" y="41"/>
                        </a:lnTo>
                        <a:lnTo>
                          <a:pt x="5" y="41"/>
                        </a:lnTo>
                        <a:lnTo>
                          <a:pt x="8" y="41"/>
                        </a:lnTo>
                        <a:lnTo>
                          <a:pt x="8" y="38"/>
                        </a:lnTo>
                        <a:lnTo>
                          <a:pt x="8" y="36"/>
                        </a:lnTo>
                        <a:lnTo>
                          <a:pt x="8" y="33"/>
                        </a:lnTo>
                        <a:lnTo>
                          <a:pt x="8" y="18"/>
                        </a:lnTo>
                        <a:lnTo>
                          <a:pt x="8" y="15"/>
                        </a:lnTo>
                        <a:lnTo>
                          <a:pt x="8" y="13"/>
                        </a:lnTo>
                        <a:lnTo>
                          <a:pt x="8" y="10"/>
                        </a:lnTo>
                        <a:lnTo>
                          <a:pt x="8" y="8"/>
                        </a:lnTo>
                        <a:lnTo>
                          <a:pt x="8" y="5"/>
                        </a:lnTo>
                        <a:lnTo>
                          <a:pt x="5" y="5"/>
                        </a:lnTo>
                        <a:lnTo>
                          <a:pt x="3" y="5"/>
                        </a:lnTo>
                        <a:lnTo>
                          <a:pt x="0" y="5"/>
                        </a:lnTo>
                        <a:lnTo>
                          <a:pt x="13" y="0"/>
                        </a:lnTo>
                        <a:lnTo>
                          <a:pt x="15"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1" name="Freeform 361">
                    <a:extLst>
                      <a:ext uri="{FF2B5EF4-FFF2-40B4-BE49-F238E27FC236}">
                        <a16:creationId xmlns:a16="http://schemas.microsoft.com/office/drawing/2014/main" id="{BA9C4CF5-40A1-4DC7-A7C4-0CE16A7FFC35}"/>
                      </a:ext>
                    </a:extLst>
                  </p:cNvPr>
                  <p:cNvSpPr>
                    <a:spLocks/>
                  </p:cNvSpPr>
                  <p:nvPr/>
                </p:nvSpPr>
                <p:spPr bwMode="auto">
                  <a:xfrm>
                    <a:off x="4025" y="3707"/>
                    <a:ext cx="36" cy="43"/>
                  </a:xfrm>
                  <a:custGeom>
                    <a:avLst/>
                    <a:gdLst>
                      <a:gd name="T0" fmla="*/ 36 w 36"/>
                      <a:gd name="T1" fmla="*/ 28 h 43"/>
                      <a:gd name="T2" fmla="*/ 33 w 36"/>
                      <a:gd name="T3" fmla="*/ 33 h 43"/>
                      <a:gd name="T4" fmla="*/ 31 w 36"/>
                      <a:gd name="T5" fmla="*/ 38 h 43"/>
                      <a:gd name="T6" fmla="*/ 26 w 36"/>
                      <a:gd name="T7" fmla="*/ 41 h 43"/>
                      <a:gd name="T8" fmla="*/ 20 w 36"/>
                      <a:gd name="T9" fmla="*/ 43 h 43"/>
                      <a:gd name="T10" fmla="*/ 18 w 36"/>
                      <a:gd name="T11" fmla="*/ 43 h 43"/>
                      <a:gd name="T12" fmla="*/ 10 w 36"/>
                      <a:gd name="T13" fmla="*/ 41 h 43"/>
                      <a:gd name="T14" fmla="*/ 8 w 36"/>
                      <a:gd name="T15" fmla="*/ 36 h 43"/>
                      <a:gd name="T16" fmla="*/ 3 w 36"/>
                      <a:gd name="T17" fmla="*/ 33 h 43"/>
                      <a:gd name="T18" fmla="*/ 0 w 36"/>
                      <a:gd name="T19" fmla="*/ 23 h 43"/>
                      <a:gd name="T20" fmla="*/ 0 w 36"/>
                      <a:gd name="T21" fmla="*/ 20 h 43"/>
                      <a:gd name="T22" fmla="*/ 3 w 36"/>
                      <a:gd name="T23" fmla="*/ 10 h 43"/>
                      <a:gd name="T24" fmla="*/ 8 w 36"/>
                      <a:gd name="T25" fmla="*/ 5 h 43"/>
                      <a:gd name="T26" fmla="*/ 10 w 36"/>
                      <a:gd name="T27" fmla="*/ 3 h 43"/>
                      <a:gd name="T28" fmla="*/ 20 w 36"/>
                      <a:gd name="T29" fmla="*/ 0 h 43"/>
                      <a:gd name="T30" fmla="*/ 23 w 36"/>
                      <a:gd name="T31" fmla="*/ 0 h 43"/>
                      <a:gd name="T32" fmla="*/ 31 w 36"/>
                      <a:gd name="T33" fmla="*/ 3 h 43"/>
                      <a:gd name="T34" fmla="*/ 33 w 36"/>
                      <a:gd name="T35" fmla="*/ 5 h 43"/>
                      <a:gd name="T36" fmla="*/ 33 w 36"/>
                      <a:gd name="T37" fmla="*/ 8 h 43"/>
                      <a:gd name="T38" fmla="*/ 33 w 36"/>
                      <a:gd name="T39" fmla="*/ 10 h 43"/>
                      <a:gd name="T40" fmla="*/ 33 w 36"/>
                      <a:gd name="T41" fmla="*/ 13 h 43"/>
                      <a:gd name="T42" fmla="*/ 33 w 36"/>
                      <a:gd name="T43" fmla="*/ 13 h 43"/>
                      <a:gd name="T44" fmla="*/ 31 w 36"/>
                      <a:gd name="T45" fmla="*/ 13 h 43"/>
                      <a:gd name="T46" fmla="*/ 28 w 36"/>
                      <a:gd name="T47" fmla="*/ 13 h 43"/>
                      <a:gd name="T48" fmla="*/ 26 w 36"/>
                      <a:gd name="T49" fmla="*/ 10 h 43"/>
                      <a:gd name="T50" fmla="*/ 26 w 36"/>
                      <a:gd name="T51" fmla="*/ 10 h 43"/>
                      <a:gd name="T52" fmla="*/ 26 w 36"/>
                      <a:gd name="T53" fmla="*/ 8 h 43"/>
                      <a:gd name="T54" fmla="*/ 26 w 36"/>
                      <a:gd name="T55" fmla="*/ 5 h 43"/>
                      <a:gd name="T56" fmla="*/ 23 w 36"/>
                      <a:gd name="T57" fmla="*/ 3 h 43"/>
                      <a:gd name="T58" fmla="*/ 23 w 36"/>
                      <a:gd name="T59" fmla="*/ 3 h 43"/>
                      <a:gd name="T60" fmla="*/ 20 w 36"/>
                      <a:gd name="T61" fmla="*/ 3 h 43"/>
                      <a:gd name="T62" fmla="*/ 15 w 36"/>
                      <a:gd name="T63" fmla="*/ 3 h 43"/>
                      <a:gd name="T64" fmla="*/ 13 w 36"/>
                      <a:gd name="T65" fmla="*/ 5 h 43"/>
                      <a:gd name="T66" fmla="*/ 10 w 36"/>
                      <a:gd name="T67" fmla="*/ 8 h 43"/>
                      <a:gd name="T68" fmla="*/ 8 w 36"/>
                      <a:gd name="T69" fmla="*/ 15 h 43"/>
                      <a:gd name="T70" fmla="*/ 8 w 36"/>
                      <a:gd name="T71" fmla="*/ 18 h 43"/>
                      <a:gd name="T72" fmla="*/ 10 w 36"/>
                      <a:gd name="T73" fmla="*/ 26 h 43"/>
                      <a:gd name="T74" fmla="*/ 13 w 36"/>
                      <a:gd name="T75" fmla="*/ 31 h 43"/>
                      <a:gd name="T76" fmla="*/ 13 w 36"/>
                      <a:gd name="T77" fmla="*/ 33 h 43"/>
                      <a:gd name="T78" fmla="*/ 20 w 36"/>
                      <a:gd name="T79" fmla="*/ 36 h 43"/>
                      <a:gd name="T80" fmla="*/ 23 w 36"/>
                      <a:gd name="T81" fmla="*/ 36 h 43"/>
                      <a:gd name="T82" fmla="*/ 26 w 36"/>
                      <a:gd name="T83" fmla="*/ 36 h 43"/>
                      <a:gd name="T84" fmla="*/ 31 w 36"/>
                      <a:gd name="T85" fmla="*/ 33 h 43"/>
                      <a:gd name="T86" fmla="*/ 31 w 36"/>
                      <a:gd name="T87" fmla="*/ 31 h 43"/>
                      <a:gd name="T88" fmla="*/ 36 w 36"/>
                      <a:gd name="T89" fmla="*/ 26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6"/>
                      <a:gd name="T136" fmla="*/ 0 h 43"/>
                      <a:gd name="T137" fmla="*/ 36 w 36"/>
                      <a:gd name="T138" fmla="*/ 43 h 4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6" h="43">
                        <a:moveTo>
                          <a:pt x="36" y="26"/>
                        </a:moveTo>
                        <a:lnTo>
                          <a:pt x="36" y="28"/>
                        </a:lnTo>
                        <a:lnTo>
                          <a:pt x="36" y="31"/>
                        </a:lnTo>
                        <a:lnTo>
                          <a:pt x="33" y="33"/>
                        </a:lnTo>
                        <a:lnTo>
                          <a:pt x="31" y="38"/>
                        </a:lnTo>
                        <a:lnTo>
                          <a:pt x="28" y="38"/>
                        </a:lnTo>
                        <a:lnTo>
                          <a:pt x="26" y="41"/>
                        </a:lnTo>
                        <a:lnTo>
                          <a:pt x="23" y="43"/>
                        </a:lnTo>
                        <a:lnTo>
                          <a:pt x="20" y="43"/>
                        </a:lnTo>
                        <a:lnTo>
                          <a:pt x="18" y="43"/>
                        </a:lnTo>
                        <a:lnTo>
                          <a:pt x="15" y="43"/>
                        </a:lnTo>
                        <a:lnTo>
                          <a:pt x="10" y="41"/>
                        </a:lnTo>
                        <a:lnTo>
                          <a:pt x="8" y="38"/>
                        </a:lnTo>
                        <a:lnTo>
                          <a:pt x="8" y="36"/>
                        </a:lnTo>
                        <a:lnTo>
                          <a:pt x="5" y="36"/>
                        </a:lnTo>
                        <a:lnTo>
                          <a:pt x="3" y="33"/>
                        </a:lnTo>
                        <a:lnTo>
                          <a:pt x="3" y="28"/>
                        </a:lnTo>
                        <a:lnTo>
                          <a:pt x="0" y="23"/>
                        </a:lnTo>
                        <a:lnTo>
                          <a:pt x="0" y="20"/>
                        </a:lnTo>
                        <a:lnTo>
                          <a:pt x="0" y="18"/>
                        </a:lnTo>
                        <a:lnTo>
                          <a:pt x="3" y="10"/>
                        </a:lnTo>
                        <a:lnTo>
                          <a:pt x="5" y="8"/>
                        </a:lnTo>
                        <a:lnTo>
                          <a:pt x="8" y="5"/>
                        </a:lnTo>
                        <a:lnTo>
                          <a:pt x="10" y="3"/>
                        </a:lnTo>
                        <a:lnTo>
                          <a:pt x="13" y="0"/>
                        </a:lnTo>
                        <a:lnTo>
                          <a:pt x="20" y="0"/>
                        </a:lnTo>
                        <a:lnTo>
                          <a:pt x="23" y="0"/>
                        </a:lnTo>
                        <a:lnTo>
                          <a:pt x="28" y="0"/>
                        </a:lnTo>
                        <a:lnTo>
                          <a:pt x="31" y="3"/>
                        </a:lnTo>
                        <a:lnTo>
                          <a:pt x="33" y="5"/>
                        </a:lnTo>
                        <a:lnTo>
                          <a:pt x="33" y="8"/>
                        </a:lnTo>
                        <a:lnTo>
                          <a:pt x="36" y="10"/>
                        </a:lnTo>
                        <a:lnTo>
                          <a:pt x="33" y="10"/>
                        </a:lnTo>
                        <a:lnTo>
                          <a:pt x="33" y="13"/>
                        </a:lnTo>
                        <a:lnTo>
                          <a:pt x="31" y="13"/>
                        </a:lnTo>
                        <a:lnTo>
                          <a:pt x="28" y="13"/>
                        </a:lnTo>
                        <a:lnTo>
                          <a:pt x="26" y="10"/>
                        </a:lnTo>
                        <a:lnTo>
                          <a:pt x="26" y="8"/>
                        </a:lnTo>
                        <a:lnTo>
                          <a:pt x="26" y="5"/>
                        </a:lnTo>
                        <a:lnTo>
                          <a:pt x="23" y="5"/>
                        </a:lnTo>
                        <a:lnTo>
                          <a:pt x="23" y="3"/>
                        </a:lnTo>
                        <a:lnTo>
                          <a:pt x="20" y="3"/>
                        </a:lnTo>
                        <a:lnTo>
                          <a:pt x="18" y="3"/>
                        </a:lnTo>
                        <a:lnTo>
                          <a:pt x="15" y="3"/>
                        </a:lnTo>
                        <a:lnTo>
                          <a:pt x="13" y="5"/>
                        </a:lnTo>
                        <a:lnTo>
                          <a:pt x="10" y="8"/>
                        </a:lnTo>
                        <a:lnTo>
                          <a:pt x="8" y="13"/>
                        </a:lnTo>
                        <a:lnTo>
                          <a:pt x="8" y="15"/>
                        </a:lnTo>
                        <a:lnTo>
                          <a:pt x="8" y="18"/>
                        </a:lnTo>
                        <a:lnTo>
                          <a:pt x="8" y="20"/>
                        </a:lnTo>
                        <a:lnTo>
                          <a:pt x="10" y="26"/>
                        </a:lnTo>
                        <a:lnTo>
                          <a:pt x="10" y="28"/>
                        </a:lnTo>
                        <a:lnTo>
                          <a:pt x="13" y="31"/>
                        </a:lnTo>
                        <a:lnTo>
                          <a:pt x="13" y="33"/>
                        </a:lnTo>
                        <a:lnTo>
                          <a:pt x="18" y="36"/>
                        </a:lnTo>
                        <a:lnTo>
                          <a:pt x="20" y="36"/>
                        </a:lnTo>
                        <a:lnTo>
                          <a:pt x="23" y="36"/>
                        </a:lnTo>
                        <a:lnTo>
                          <a:pt x="26" y="36"/>
                        </a:lnTo>
                        <a:lnTo>
                          <a:pt x="28" y="33"/>
                        </a:lnTo>
                        <a:lnTo>
                          <a:pt x="31" y="33"/>
                        </a:lnTo>
                        <a:lnTo>
                          <a:pt x="31" y="31"/>
                        </a:lnTo>
                        <a:lnTo>
                          <a:pt x="33" y="28"/>
                        </a:lnTo>
                        <a:lnTo>
                          <a:pt x="36" y="26"/>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2" name="Freeform 362">
                    <a:extLst>
                      <a:ext uri="{FF2B5EF4-FFF2-40B4-BE49-F238E27FC236}">
                        <a16:creationId xmlns:a16="http://schemas.microsoft.com/office/drawing/2014/main" id="{196A9C04-5F55-44ED-B512-63656130F944}"/>
                      </a:ext>
                    </a:extLst>
                  </p:cNvPr>
                  <p:cNvSpPr>
                    <a:spLocks noEditPoints="1"/>
                  </p:cNvSpPr>
                  <p:nvPr/>
                </p:nvSpPr>
                <p:spPr bwMode="auto">
                  <a:xfrm>
                    <a:off x="4066" y="3707"/>
                    <a:ext cx="40" cy="43"/>
                  </a:xfrm>
                  <a:custGeom>
                    <a:avLst/>
                    <a:gdLst>
                      <a:gd name="T0" fmla="*/ 22 w 40"/>
                      <a:gd name="T1" fmla="*/ 0 h 43"/>
                      <a:gd name="T2" fmla="*/ 30 w 40"/>
                      <a:gd name="T3" fmla="*/ 3 h 43"/>
                      <a:gd name="T4" fmla="*/ 35 w 40"/>
                      <a:gd name="T5" fmla="*/ 5 h 43"/>
                      <a:gd name="T6" fmla="*/ 38 w 40"/>
                      <a:gd name="T7" fmla="*/ 10 h 43"/>
                      <a:gd name="T8" fmla="*/ 40 w 40"/>
                      <a:gd name="T9" fmla="*/ 18 h 43"/>
                      <a:gd name="T10" fmla="*/ 40 w 40"/>
                      <a:gd name="T11" fmla="*/ 20 h 43"/>
                      <a:gd name="T12" fmla="*/ 40 w 40"/>
                      <a:gd name="T13" fmla="*/ 28 h 43"/>
                      <a:gd name="T14" fmla="*/ 38 w 40"/>
                      <a:gd name="T15" fmla="*/ 31 h 43"/>
                      <a:gd name="T16" fmla="*/ 38 w 40"/>
                      <a:gd name="T17" fmla="*/ 33 h 43"/>
                      <a:gd name="T18" fmla="*/ 30 w 40"/>
                      <a:gd name="T19" fmla="*/ 41 h 43"/>
                      <a:gd name="T20" fmla="*/ 30 w 40"/>
                      <a:gd name="T21" fmla="*/ 41 h 43"/>
                      <a:gd name="T22" fmla="*/ 25 w 40"/>
                      <a:gd name="T23" fmla="*/ 43 h 43"/>
                      <a:gd name="T24" fmla="*/ 20 w 40"/>
                      <a:gd name="T25" fmla="*/ 43 h 43"/>
                      <a:gd name="T26" fmla="*/ 15 w 40"/>
                      <a:gd name="T27" fmla="*/ 43 h 43"/>
                      <a:gd name="T28" fmla="*/ 7 w 40"/>
                      <a:gd name="T29" fmla="*/ 36 h 43"/>
                      <a:gd name="T30" fmla="*/ 5 w 40"/>
                      <a:gd name="T31" fmla="*/ 36 h 43"/>
                      <a:gd name="T32" fmla="*/ 2 w 40"/>
                      <a:gd name="T33" fmla="*/ 28 h 43"/>
                      <a:gd name="T34" fmla="*/ 0 w 40"/>
                      <a:gd name="T35" fmla="*/ 20 h 43"/>
                      <a:gd name="T36" fmla="*/ 0 w 40"/>
                      <a:gd name="T37" fmla="*/ 18 h 43"/>
                      <a:gd name="T38" fmla="*/ 2 w 40"/>
                      <a:gd name="T39" fmla="*/ 10 h 43"/>
                      <a:gd name="T40" fmla="*/ 5 w 40"/>
                      <a:gd name="T41" fmla="*/ 10 h 43"/>
                      <a:gd name="T42" fmla="*/ 7 w 40"/>
                      <a:gd name="T43" fmla="*/ 5 h 43"/>
                      <a:gd name="T44" fmla="*/ 12 w 40"/>
                      <a:gd name="T45" fmla="*/ 3 h 43"/>
                      <a:gd name="T46" fmla="*/ 12 w 40"/>
                      <a:gd name="T47" fmla="*/ 0 h 43"/>
                      <a:gd name="T48" fmla="*/ 20 w 40"/>
                      <a:gd name="T49" fmla="*/ 0 h 43"/>
                      <a:gd name="T50" fmla="*/ 20 w 40"/>
                      <a:gd name="T51" fmla="*/ 3 h 43"/>
                      <a:gd name="T52" fmla="*/ 17 w 40"/>
                      <a:gd name="T53" fmla="*/ 3 h 43"/>
                      <a:gd name="T54" fmla="*/ 15 w 40"/>
                      <a:gd name="T55" fmla="*/ 3 h 43"/>
                      <a:gd name="T56" fmla="*/ 12 w 40"/>
                      <a:gd name="T57" fmla="*/ 5 h 43"/>
                      <a:gd name="T58" fmla="*/ 10 w 40"/>
                      <a:gd name="T59" fmla="*/ 8 h 43"/>
                      <a:gd name="T60" fmla="*/ 10 w 40"/>
                      <a:gd name="T61" fmla="*/ 10 h 43"/>
                      <a:gd name="T62" fmla="*/ 10 w 40"/>
                      <a:gd name="T63" fmla="*/ 13 h 43"/>
                      <a:gd name="T64" fmla="*/ 10 w 40"/>
                      <a:gd name="T65" fmla="*/ 18 h 43"/>
                      <a:gd name="T66" fmla="*/ 10 w 40"/>
                      <a:gd name="T67" fmla="*/ 23 h 43"/>
                      <a:gd name="T68" fmla="*/ 12 w 40"/>
                      <a:gd name="T69" fmla="*/ 33 h 43"/>
                      <a:gd name="T70" fmla="*/ 12 w 40"/>
                      <a:gd name="T71" fmla="*/ 33 h 43"/>
                      <a:gd name="T72" fmla="*/ 17 w 40"/>
                      <a:gd name="T73" fmla="*/ 38 h 43"/>
                      <a:gd name="T74" fmla="*/ 22 w 40"/>
                      <a:gd name="T75" fmla="*/ 41 h 43"/>
                      <a:gd name="T76" fmla="*/ 25 w 40"/>
                      <a:gd name="T77" fmla="*/ 41 h 43"/>
                      <a:gd name="T78" fmla="*/ 27 w 40"/>
                      <a:gd name="T79" fmla="*/ 36 h 43"/>
                      <a:gd name="T80" fmla="*/ 30 w 40"/>
                      <a:gd name="T81" fmla="*/ 36 h 43"/>
                      <a:gd name="T82" fmla="*/ 32 w 40"/>
                      <a:gd name="T83" fmla="*/ 31 h 43"/>
                      <a:gd name="T84" fmla="*/ 32 w 40"/>
                      <a:gd name="T85" fmla="*/ 23 h 43"/>
                      <a:gd name="T86" fmla="*/ 32 w 40"/>
                      <a:gd name="T87" fmla="*/ 18 h 43"/>
                      <a:gd name="T88" fmla="*/ 27 w 40"/>
                      <a:gd name="T89" fmla="*/ 8 h 43"/>
                      <a:gd name="T90" fmla="*/ 25 w 40"/>
                      <a:gd name="T91" fmla="*/ 5 h 43"/>
                      <a:gd name="T92" fmla="*/ 22 w 40"/>
                      <a:gd name="T93" fmla="*/ 3 h 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
                      <a:gd name="T142" fmla="*/ 0 h 43"/>
                      <a:gd name="T143" fmla="*/ 40 w 40"/>
                      <a:gd name="T144" fmla="*/ 43 h 4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 h="43">
                        <a:moveTo>
                          <a:pt x="20" y="0"/>
                        </a:moveTo>
                        <a:lnTo>
                          <a:pt x="22" y="0"/>
                        </a:lnTo>
                        <a:lnTo>
                          <a:pt x="25" y="0"/>
                        </a:lnTo>
                        <a:lnTo>
                          <a:pt x="30" y="3"/>
                        </a:lnTo>
                        <a:lnTo>
                          <a:pt x="35" y="5"/>
                        </a:lnTo>
                        <a:lnTo>
                          <a:pt x="38" y="8"/>
                        </a:lnTo>
                        <a:lnTo>
                          <a:pt x="38" y="10"/>
                        </a:lnTo>
                        <a:lnTo>
                          <a:pt x="40" y="15"/>
                        </a:lnTo>
                        <a:lnTo>
                          <a:pt x="40" y="18"/>
                        </a:lnTo>
                        <a:lnTo>
                          <a:pt x="40" y="20"/>
                        </a:lnTo>
                        <a:lnTo>
                          <a:pt x="40" y="23"/>
                        </a:lnTo>
                        <a:lnTo>
                          <a:pt x="40" y="28"/>
                        </a:lnTo>
                        <a:lnTo>
                          <a:pt x="38" y="31"/>
                        </a:lnTo>
                        <a:lnTo>
                          <a:pt x="38" y="33"/>
                        </a:lnTo>
                        <a:lnTo>
                          <a:pt x="35" y="38"/>
                        </a:lnTo>
                        <a:lnTo>
                          <a:pt x="30" y="41"/>
                        </a:lnTo>
                        <a:lnTo>
                          <a:pt x="27" y="41"/>
                        </a:lnTo>
                        <a:lnTo>
                          <a:pt x="25" y="43"/>
                        </a:lnTo>
                        <a:lnTo>
                          <a:pt x="20" y="43"/>
                        </a:lnTo>
                        <a:lnTo>
                          <a:pt x="17" y="43"/>
                        </a:lnTo>
                        <a:lnTo>
                          <a:pt x="15" y="43"/>
                        </a:lnTo>
                        <a:lnTo>
                          <a:pt x="10" y="41"/>
                        </a:lnTo>
                        <a:lnTo>
                          <a:pt x="7" y="36"/>
                        </a:lnTo>
                        <a:lnTo>
                          <a:pt x="5" y="36"/>
                        </a:lnTo>
                        <a:lnTo>
                          <a:pt x="2" y="33"/>
                        </a:lnTo>
                        <a:lnTo>
                          <a:pt x="2" y="28"/>
                        </a:lnTo>
                        <a:lnTo>
                          <a:pt x="0" y="23"/>
                        </a:lnTo>
                        <a:lnTo>
                          <a:pt x="0" y="20"/>
                        </a:lnTo>
                        <a:lnTo>
                          <a:pt x="0" y="18"/>
                        </a:lnTo>
                        <a:lnTo>
                          <a:pt x="2" y="15"/>
                        </a:lnTo>
                        <a:lnTo>
                          <a:pt x="2" y="10"/>
                        </a:lnTo>
                        <a:lnTo>
                          <a:pt x="5" y="10"/>
                        </a:lnTo>
                        <a:lnTo>
                          <a:pt x="5" y="8"/>
                        </a:lnTo>
                        <a:lnTo>
                          <a:pt x="7" y="5"/>
                        </a:lnTo>
                        <a:lnTo>
                          <a:pt x="10" y="3"/>
                        </a:lnTo>
                        <a:lnTo>
                          <a:pt x="12" y="3"/>
                        </a:lnTo>
                        <a:lnTo>
                          <a:pt x="12" y="0"/>
                        </a:lnTo>
                        <a:lnTo>
                          <a:pt x="17" y="0"/>
                        </a:lnTo>
                        <a:lnTo>
                          <a:pt x="20" y="0"/>
                        </a:lnTo>
                        <a:close/>
                        <a:moveTo>
                          <a:pt x="20" y="3"/>
                        </a:moveTo>
                        <a:lnTo>
                          <a:pt x="17" y="3"/>
                        </a:lnTo>
                        <a:lnTo>
                          <a:pt x="15" y="3"/>
                        </a:lnTo>
                        <a:lnTo>
                          <a:pt x="15" y="5"/>
                        </a:lnTo>
                        <a:lnTo>
                          <a:pt x="12" y="5"/>
                        </a:lnTo>
                        <a:lnTo>
                          <a:pt x="10" y="8"/>
                        </a:lnTo>
                        <a:lnTo>
                          <a:pt x="10" y="10"/>
                        </a:lnTo>
                        <a:lnTo>
                          <a:pt x="10" y="13"/>
                        </a:lnTo>
                        <a:lnTo>
                          <a:pt x="10" y="18"/>
                        </a:lnTo>
                        <a:lnTo>
                          <a:pt x="10" y="23"/>
                        </a:lnTo>
                        <a:lnTo>
                          <a:pt x="10" y="28"/>
                        </a:lnTo>
                        <a:lnTo>
                          <a:pt x="12" y="33"/>
                        </a:lnTo>
                        <a:lnTo>
                          <a:pt x="15" y="36"/>
                        </a:lnTo>
                        <a:lnTo>
                          <a:pt x="17" y="38"/>
                        </a:lnTo>
                        <a:lnTo>
                          <a:pt x="20" y="41"/>
                        </a:lnTo>
                        <a:lnTo>
                          <a:pt x="22" y="41"/>
                        </a:lnTo>
                        <a:lnTo>
                          <a:pt x="25" y="41"/>
                        </a:lnTo>
                        <a:lnTo>
                          <a:pt x="27" y="38"/>
                        </a:lnTo>
                        <a:lnTo>
                          <a:pt x="27" y="36"/>
                        </a:lnTo>
                        <a:lnTo>
                          <a:pt x="30" y="36"/>
                        </a:lnTo>
                        <a:lnTo>
                          <a:pt x="30" y="33"/>
                        </a:lnTo>
                        <a:lnTo>
                          <a:pt x="32" y="31"/>
                        </a:lnTo>
                        <a:lnTo>
                          <a:pt x="32" y="26"/>
                        </a:lnTo>
                        <a:lnTo>
                          <a:pt x="32" y="23"/>
                        </a:lnTo>
                        <a:lnTo>
                          <a:pt x="32" y="18"/>
                        </a:lnTo>
                        <a:lnTo>
                          <a:pt x="30" y="13"/>
                        </a:lnTo>
                        <a:lnTo>
                          <a:pt x="27" y="8"/>
                        </a:lnTo>
                        <a:lnTo>
                          <a:pt x="25" y="5"/>
                        </a:lnTo>
                        <a:lnTo>
                          <a:pt x="22" y="3"/>
                        </a:lnTo>
                        <a:lnTo>
                          <a:pt x="2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3" name="Freeform 363">
                    <a:extLst>
                      <a:ext uri="{FF2B5EF4-FFF2-40B4-BE49-F238E27FC236}">
                        <a16:creationId xmlns:a16="http://schemas.microsoft.com/office/drawing/2014/main" id="{F105BA79-C0A5-4904-B3AC-D0496DB84169}"/>
                      </a:ext>
                    </a:extLst>
                  </p:cNvPr>
                  <p:cNvSpPr>
                    <a:spLocks/>
                  </p:cNvSpPr>
                  <p:nvPr/>
                </p:nvSpPr>
                <p:spPr bwMode="auto">
                  <a:xfrm>
                    <a:off x="4066" y="3707"/>
                    <a:ext cx="40" cy="43"/>
                  </a:xfrm>
                  <a:custGeom>
                    <a:avLst/>
                    <a:gdLst>
                      <a:gd name="T0" fmla="*/ 20 w 40"/>
                      <a:gd name="T1" fmla="*/ 0 h 43"/>
                      <a:gd name="T2" fmla="*/ 22 w 40"/>
                      <a:gd name="T3" fmla="*/ 0 h 43"/>
                      <a:gd name="T4" fmla="*/ 25 w 40"/>
                      <a:gd name="T5" fmla="*/ 0 h 43"/>
                      <a:gd name="T6" fmla="*/ 30 w 40"/>
                      <a:gd name="T7" fmla="*/ 3 h 43"/>
                      <a:gd name="T8" fmla="*/ 35 w 40"/>
                      <a:gd name="T9" fmla="*/ 5 h 43"/>
                      <a:gd name="T10" fmla="*/ 35 w 40"/>
                      <a:gd name="T11" fmla="*/ 5 h 43"/>
                      <a:gd name="T12" fmla="*/ 38 w 40"/>
                      <a:gd name="T13" fmla="*/ 8 h 43"/>
                      <a:gd name="T14" fmla="*/ 38 w 40"/>
                      <a:gd name="T15" fmla="*/ 10 h 43"/>
                      <a:gd name="T16" fmla="*/ 40 w 40"/>
                      <a:gd name="T17" fmla="*/ 15 h 43"/>
                      <a:gd name="T18" fmla="*/ 40 w 40"/>
                      <a:gd name="T19" fmla="*/ 18 h 43"/>
                      <a:gd name="T20" fmla="*/ 40 w 40"/>
                      <a:gd name="T21" fmla="*/ 20 h 43"/>
                      <a:gd name="T22" fmla="*/ 40 w 40"/>
                      <a:gd name="T23" fmla="*/ 20 h 43"/>
                      <a:gd name="T24" fmla="*/ 40 w 40"/>
                      <a:gd name="T25" fmla="*/ 23 h 43"/>
                      <a:gd name="T26" fmla="*/ 40 w 40"/>
                      <a:gd name="T27" fmla="*/ 28 h 43"/>
                      <a:gd name="T28" fmla="*/ 38 w 40"/>
                      <a:gd name="T29" fmla="*/ 31 h 43"/>
                      <a:gd name="T30" fmla="*/ 38 w 40"/>
                      <a:gd name="T31" fmla="*/ 31 h 43"/>
                      <a:gd name="T32" fmla="*/ 38 w 40"/>
                      <a:gd name="T33" fmla="*/ 33 h 43"/>
                      <a:gd name="T34" fmla="*/ 38 w 40"/>
                      <a:gd name="T35" fmla="*/ 33 h 43"/>
                      <a:gd name="T36" fmla="*/ 35 w 40"/>
                      <a:gd name="T37" fmla="*/ 38 h 43"/>
                      <a:gd name="T38" fmla="*/ 30 w 40"/>
                      <a:gd name="T39" fmla="*/ 41 h 43"/>
                      <a:gd name="T40" fmla="*/ 30 w 40"/>
                      <a:gd name="T41" fmla="*/ 41 h 43"/>
                      <a:gd name="T42" fmla="*/ 30 w 40"/>
                      <a:gd name="T43" fmla="*/ 41 h 43"/>
                      <a:gd name="T44" fmla="*/ 27 w 40"/>
                      <a:gd name="T45" fmla="*/ 41 h 43"/>
                      <a:gd name="T46" fmla="*/ 25 w 40"/>
                      <a:gd name="T47" fmla="*/ 43 h 43"/>
                      <a:gd name="T48" fmla="*/ 20 w 40"/>
                      <a:gd name="T49" fmla="*/ 43 h 43"/>
                      <a:gd name="T50" fmla="*/ 20 w 40"/>
                      <a:gd name="T51" fmla="*/ 43 h 43"/>
                      <a:gd name="T52" fmla="*/ 17 w 40"/>
                      <a:gd name="T53" fmla="*/ 43 h 43"/>
                      <a:gd name="T54" fmla="*/ 15 w 40"/>
                      <a:gd name="T55" fmla="*/ 43 h 43"/>
                      <a:gd name="T56" fmla="*/ 10 w 40"/>
                      <a:gd name="T57" fmla="*/ 41 h 43"/>
                      <a:gd name="T58" fmla="*/ 7 w 40"/>
                      <a:gd name="T59" fmla="*/ 36 h 43"/>
                      <a:gd name="T60" fmla="*/ 5 w 40"/>
                      <a:gd name="T61" fmla="*/ 36 h 43"/>
                      <a:gd name="T62" fmla="*/ 5 w 40"/>
                      <a:gd name="T63" fmla="*/ 36 h 43"/>
                      <a:gd name="T64" fmla="*/ 2 w 40"/>
                      <a:gd name="T65" fmla="*/ 33 h 43"/>
                      <a:gd name="T66" fmla="*/ 2 w 40"/>
                      <a:gd name="T67" fmla="*/ 28 h 43"/>
                      <a:gd name="T68" fmla="*/ 0 w 40"/>
                      <a:gd name="T69" fmla="*/ 23 h 43"/>
                      <a:gd name="T70" fmla="*/ 0 w 40"/>
                      <a:gd name="T71" fmla="*/ 20 h 43"/>
                      <a:gd name="T72" fmla="*/ 0 w 40"/>
                      <a:gd name="T73" fmla="*/ 20 h 43"/>
                      <a:gd name="T74" fmla="*/ 0 w 40"/>
                      <a:gd name="T75" fmla="*/ 18 h 43"/>
                      <a:gd name="T76" fmla="*/ 2 w 40"/>
                      <a:gd name="T77" fmla="*/ 15 h 43"/>
                      <a:gd name="T78" fmla="*/ 2 w 40"/>
                      <a:gd name="T79" fmla="*/ 10 h 43"/>
                      <a:gd name="T80" fmla="*/ 2 w 40"/>
                      <a:gd name="T81" fmla="*/ 10 h 43"/>
                      <a:gd name="T82" fmla="*/ 5 w 40"/>
                      <a:gd name="T83" fmla="*/ 10 h 43"/>
                      <a:gd name="T84" fmla="*/ 5 w 40"/>
                      <a:gd name="T85" fmla="*/ 8 h 43"/>
                      <a:gd name="T86" fmla="*/ 7 w 40"/>
                      <a:gd name="T87" fmla="*/ 5 h 43"/>
                      <a:gd name="T88" fmla="*/ 10 w 40"/>
                      <a:gd name="T89" fmla="*/ 3 h 43"/>
                      <a:gd name="T90" fmla="*/ 12 w 40"/>
                      <a:gd name="T91" fmla="*/ 3 h 43"/>
                      <a:gd name="T92" fmla="*/ 12 w 40"/>
                      <a:gd name="T93" fmla="*/ 3 h 43"/>
                      <a:gd name="T94" fmla="*/ 12 w 40"/>
                      <a:gd name="T95" fmla="*/ 0 h 43"/>
                      <a:gd name="T96" fmla="*/ 17 w 40"/>
                      <a:gd name="T97" fmla="*/ 0 h 43"/>
                      <a:gd name="T98" fmla="*/ 20 w 40"/>
                      <a:gd name="T99" fmla="*/ 0 h 43"/>
                      <a:gd name="T100" fmla="*/ 20 w 40"/>
                      <a:gd name="T101" fmla="*/ 0 h 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
                      <a:gd name="T154" fmla="*/ 0 h 43"/>
                      <a:gd name="T155" fmla="*/ 40 w 40"/>
                      <a:gd name="T156" fmla="*/ 43 h 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 h="43">
                        <a:moveTo>
                          <a:pt x="20" y="0"/>
                        </a:moveTo>
                        <a:lnTo>
                          <a:pt x="22" y="0"/>
                        </a:lnTo>
                        <a:lnTo>
                          <a:pt x="25" y="0"/>
                        </a:lnTo>
                        <a:lnTo>
                          <a:pt x="30" y="3"/>
                        </a:lnTo>
                        <a:lnTo>
                          <a:pt x="35" y="5"/>
                        </a:lnTo>
                        <a:lnTo>
                          <a:pt x="38" y="8"/>
                        </a:lnTo>
                        <a:lnTo>
                          <a:pt x="38" y="10"/>
                        </a:lnTo>
                        <a:lnTo>
                          <a:pt x="40" y="15"/>
                        </a:lnTo>
                        <a:lnTo>
                          <a:pt x="40" y="18"/>
                        </a:lnTo>
                        <a:lnTo>
                          <a:pt x="40" y="20"/>
                        </a:lnTo>
                        <a:lnTo>
                          <a:pt x="40" y="23"/>
                        </a:lnTo>
                        <a:lnTo>
                          <a:pt x="40" y="28"/>
                        </a:lnTo>
                        <a:lnTo>
                          <a:pt x="38" y="31"/>
                        </a:lnTo>
                        <a:lnTo>
                          <a:pt x="38" y="33"/>
                        </a:lnTo>
                        <a:lnTo>
                          <a:pt x="35" y="38"/>
                        </a:lnTo>
                        <a:lnTo>
                          <a:pt x="30" y="41"/>
                        </a:lnTo>
                        <a:lnTo>
                          <a:pt x="27" y="41"/>
                        </a:lnTo>
                        <a:lnTo>
                          <a:pt x="25" y="43"/>
                        </a:lnTo>
                        <a:lnTo>
                          <a:pt x="20" y="43"/>
                        </a:lnTo>
                        <a:lnTo>
                          <a:pt x="17" y="43"/>
                        </a:lnTo>
                        <a:lnTo>
                          <a:pt x="15" y="43"/>
                        </a:lnTo>
                        <a:lnTo>
                          <a:pt x="10" y="41"/>
                        </a:lnTo>
                        <a:lnTo>
                          <a:pt x="7" y="36"/>
                        </a:lnTo>
                        <a:lnTo>
                          <a:pt x="5" y="36"/>
                        </a:lnTo>
                        <a:lnTo>
                          <a:pt x="2" y="33"/>
                        </a:lnTo>
                        <a:lnTo>
                          <a:pt x="2" y="28"/>
                        </a:lnTo>
                        <a:lnTo>
                          <a:pt x="0" y="23"/>
                        </a:lnTo>
                        <a:lnTo>
                          <a:pt x="0" y="20"/>
                        </a:lnTo>
                        <a:lnTo>
                          <a:pt x="0" y="18"/>
                        </a:lnTo>
                        <a:lnTo>
                          <a:pt x="2" y="15"/>
                        </a:lnTo>
                        <a:lnTo>
                          <a:pt x="2" y="10"/>
                        </a:lnTo>
                        <a:lnTo>
                          <a:pt x="5" y="10"/>
                        </a:lnTo>
                        <a:lnTo>
                          <a:pt x="5" y="8"/>
                        </a:lnTo>
                        <a:lnTo>
                          <a:pt x="7" y="5"/>
                        </a:lnTo>
                        <a:lnTo>
                          <a:pt x="10" y="3"/>
                        </a:lnTo>
                        <a:lnTo>
                          <a:pt x="12" y="3"/>
                        </a:lnTo>
                        <a:lnTo>
                          <a:pt x="12" y="0"/>
                        </a:lnTo>
                        <a:lnTo>
                          <a:pt x="17" y="0"/>
                        </a:lnTo>
                        <a:lnTo>
                          <a:pt x="20" y="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4" name="Freeform 364">
                    <a:extLst>
                      <a:ext uri="{FF2B5EF4-FFF2-40B4-BE49-F238E27FC236}">
                        <a16:creationId xmlns:a16="http://schemas.microsoft.com/office/drawing/2014/main" id="{5545C5B3-1A26-463E-BC66-6A0E48E3E306}"/>
                      </a:ext>
                    </a:extLst>
                  </p:cNvPr>
                  <p:cNvSpPr>
                    <a:spLocks/>
                  </p:cNvSpPr>
                  <p:nvPr/>
                </p:nvSpPr>
                <p:spPr bwMode="auto">
                  <a:xfrm>
                    <a:off x="4076" y="3710"/>
                    <a:ext cx="22" cy="38"/>
                  </a:xfrm>
                  <a:custGeom>
                    <a:avLst/>
                    <a:gdLst>
                      <a:gd name="T0" fmla="*/ 10 w 22"/>
                      <a:gd name="T1" fmla="*/ 0 h 38"/>
                      <a:gd name="T2" fmla="*/ 7 w 22"/>
                      <a:gd name="T3" fmla="*/ 0 h 38"/>
                      <a:gd name="T4" fmla="*/ 7 w 22"/>
                      <a:gd name="T5" fmla="*/ 0 h 38"/>
                      <a:gd name="T6" fmla="*/ 5 w 22"/>
                      <a:gd name="T7" fmla="*/ 0 h 38"/>
                      <a:gd name="T8" fmla="*/ 5 w 22"/>
                      <a:gd name="T9" fmla="*/ 0 h 38"/>
                      <a:gd name="T10" fmla="*/ 5 w 22"/>
                      <a:gd name="T11" fmla="*/ 2 h 38"/>
                      <a:gd name="T12" fmla="*/ 2 w 22"/>
                      <a:gd name="T13" fmla="*/ 2 h 38"/>
                      <a:gd name="T14" fmla="*/ 2 w 22"/>
                      <a:gd name="T15" fmla="*/ 2 h 38"/>
                      <a:gd name="T16" fmla="*/ 0 w 22"/>
                      <a:gd name="T17" fmla="*/ 5 h 38"/>
                      <a:gd name="T18" fmla="*/ 0 w 22"/>
                      <a:gd name="T19" fmla="*/ 5 h 38"/>
                      <a:gd name="T20" fmla="*/ 0 w 22"/>
                      <a:gd name="T21" fmla="*/ 7 h 38"/>
                      <a:gd name="T22" fmla="*/ 0 w 22"/>
                      <a:gd name="T23" fmla="*/ 7 h 38"/>
                      <a:gd name="T24" fmla="*/ 0 w 22"/>
                      <a:gd name="T25" fmla="*/ 10 h 38"/>
                      <a:gd name="T26" fmla="*/ 0 w 22"/>
                      <a:gd name="T27" fmla="*/ 15 h 38"/>
                      <a:gd name="T28" fmla="*/ 0 w 22"/>
                      <a:gd name="T29" fmla="*/ 15 h 38"/>
                      <a:gd name="T30" fmla="*/ 0 w 22"/>
                      <a:gd name="T31" fmla="*/ 15 h 38"/>
                      <a:gd name="T32" fmla="*/ 0 w 22"/>
                      <a:gd name="T33" fmla="*/ 20 h 38"/>
                      <a:gd name="T34" fmla="*/ 0 w 22"/>
                      <a:gd name="T35" fmla="*/ 25 h 38"/>
                      <a:gd name="T36" fmla="*/ 2 w 22"/>
                      <a:gd name="T37" fmla="*/ 30 h 38"/>
                      <a:gd name="T38" fmla="*/ 2 w 22"/>
                      <a:gd name="T39" fmla="*/ 30 h 38"/>
                      <a:gd name="T40" fmla="*/ 2 w 22"/>
                      <a:gd name="T41" fmla="*/ 33 h 38"/>
                      <a:gd name="T42" fmla="*/ 5 w 22"/>
                      <a:gd name="T43" fmla="*/ 33 h 38"/>
                      <a:gd name="T44" fmla="*/ 7 w 22"/>
                      <a:gd name="T45" fmla="*/ 35 h 38"/>
                      <a:gd name="T46" fmla="*/ 10 w 22"/>
                      <a:gd name="T47" fmla="*/ 38 h 38"/>
                      <a:gd name="T48" fmla="*/ 12 w 22"/>
                      <a:gd name="T49" fmla="*/ 38 h 38"/>
                      <a:gd name="T50" fmla="*/ 12 w 22"/>
                      <a:gd name="T51" fmla="*/ 38 h 38"/>
                      <a:gd name="T52" fmla="*/ 15 w 22"/>
                      <a:gd name="T53" fmla="*/ 38 h 38"/>
                      <a:gd name="T54" fmla="*/ 17 w 22"/>
                      <a:gd name="T55" fmla="*/ 35 h 38"/>
                      <a:gd name="T56" fmla="*/ 17 w 22"/>
                      <a:gd name="T57" fmla="*/ 35 h 38"/>
                      <a:gd name="T58" fmla="*/ 20 w 22"/>
                      <a:gd name="T59" fmla="*/ 33 h 38"/>
                      <a:gd name="T60" fmla="*/ 20 w 22"/>
                      <a:gd name="T61" fmla="*/ 33 h 38"/>
                      <a:gd name="T62" fmla="*/ 20 w 22"/>
                      <a:gd name="T63" fmla="*/ 33 h 38"/>
                      <a:gd name="T64" fmla="*/ 22 w 22"/>
                      <a:gd name="T65" fmla="*/ 28 h 38"/>
                      <a:gd name="T66" fmla="*/ 22 w 22"/>
                      <a:gd name="T67" fmla="*/ 23 h 38"/>
                      <a:gd name="T68" fmla="*/ 22 w 22"/>
                      <a:gd name="T69" fmla="*/ 20 h 38"/>
                      <a:gd name="T70" fmla="*/ 22 w 22"/>
                      <a:gd name="T71" fmla="*/ 20 h 38"/>
                      <a:gd name="T72" fmla="*/ 22 w 22"/>
                      <a:gd name="T73" fmla="*/ 15 h 38"/>
                      <a:gd name="T74" fmla="*/ 20 w 22"/>
                      <a:gd name="T75" fmla="*/ 10 h 38"/>
                      <a:gd name="T76" fmla="*/ 17 w 22"/>
                      <a:gd name="T77" fmla="*/ 5 h 38"/>
                      <a:gd name="T78" fmla="*/ 17 w 22"/>
                      <a:gd name="T79" fmla="*/ 5 h 38"/>
                      <a:gd name="T80" fmla="*/ 15 w 22"/>
                      <a:gd name="T81" fmla="*/ 2 h 38"/>
                      <a:gd name="T82" fmla="*/ 15 w 22"/>
                      <a:gd name="T83" fmla="*/ 2 h 38"/>
                      <a:gd name="T84" fmla="*/ 12 w 22"/>
                      <a:gd name="T85" fmla="*/ 0 h 38"/>
                      <a:gd name="T86" fmla="*/ 10 w 22"/>
                      <a:gd name="T87" fmla="*/ 0 h 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
                      <a:gd name="T133" fmla="*/ 0 h 38"/>
                      <a:gd name="T134" fmla="*/ 22 w 22"/>
                      <a:gd name="T135" fmla="*/ 38 h 3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 h="38">
                        <a:moveTo>
                          <a:pt x="10" y="0"/>
                        </a:moveTo>
                        <a:lnTo>
                          <a:pt x="7" y="0"/>
                        </a:lnTo>
                        <a:lnTo>
                          <a:pt x="5" y="0"/>
                        </a:lnTo>
                        <a:lnTo>
                          <a:pt x="5" y="2"/>
                        </a:lnTo>
                        <a:lnTo>
                          <a:pt x="2" y="2"/>
                        </a:lnTo>
                        <a:lnTo>
                          <a:pt x="0" y="5"/>
                        </a:lnTo>
                        <a:lnTo>
                          <a:pt x="0" y="7"/>
                        </a:lnTo>
                        <a:lnTo>
                          <a:pt x="0" y="10"/>
                        </a:lnTo>
                        <a:lnTo>
                          <a:pt x="0" y="15"/>
                        </a:lnTo>
                        <a:lnTo>
                          <a:pt x="0" y="20"/>
                        </a:lnTo>
                        <a:lnTo>
                          <a:pt x="0" y="25"/>
                        </a:lnTo>
                        <a:lnTo>
                          <a:pt x="2" y="30"/>
                        </a:lnTo>
                        <a:lnTo>
                          <a:pt x="2" y="33"/>
                        </a:lnTo>
                        <a:lnTo>
                          <a:pt x="5" y="33"/>
                        </a:lnTo>
                        <a:lnTo>
                          <a:pt x="7" y="35"/>
                        </a:lnTo>
                        <a:lnTo>
                          <a:pt x="10" y="38"/>
                        </a:lnTo>
                        <a:lnTo>
                          <a:pt x="12" y="38"/>
                        </a:lnTo>
                        <a:lnTo>
                          <a:pt x="15" y="38"/>
                        </a:lnTo>
                        <a:lnTo>
                          <a:pt x="17" y="35"/>
                        </a:lnTo>
                        <a:lnTo>
                          <a:pt x="20" y="33"/>
                        </a:lnTo>
                        <a:lnTo>
                          <a:pt x="22" y="28"/>
                        </a:lnTo>
                        <a:lnTo>
                          <a:pt x="22" y="23"/>
                        </a:lnTo>
                        <a:lnTo>
                          <a:pt x="22" y="20"/>
                        </a:lnTo>
                        <a:lnTo>
                          <a:pt x="22" y="15"/>
                        </a:lnTo>
                        <a:lnTo>
                          <a:pt x="20" y="10"/>
                        </a:lnTo>
                        <a:lnTo>
                          <a:pt x="17" y="5"/>
                        </a:lnTo>
                        <a:lnTo>
                          <a:pt x="15" y="2"/>
                        </a:lnTo>
                        <a:lnTo>
                          <a:pt x="12" y="0"/>
                        </a:lnTo>
                        <a:lnTo>
                          <a:pt x="10" y="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5" name="Freeform 365">
                    <a:extLst>
                      <a:ext uri="{FF2B5EF4-FFF2-40B4-BE49-F238E27FC236}">
                        <a16:creationId xmlns:a16="http://schemas.microsoft.com/office/drawing/2014/main" id="{FF528CB9-8528-4082-8333-1E606379CD49}"/>
                      </a:ext>
                    </a:extLst>
                  </p:cNvPr>
                  <p:cNvSpPr>
                    <a:spLocks/>
                  </p:cNvSpPr>
                  <p:nvPr/>
                </p:nvSpPr>
                <p:spPr bwMode="auto">
                  <a:xfrm>
                    <a:off x="4111" y="3707"/>
                    <a:ext cx="43" cy="41"/>
                  </a:xfrm>
                  <a:custGeom>
                    <a:avLst/>
                    <a:gdLst>
                      <a:gd name="T0" fmla="*/ 15 w 43"/>
                      <a:gd name="T1" fmla="*/ 8 h 41"/>
                      <a:gd name="T2" fmla="*/ 23 w 43"/>
                      <a:gd name="T3" fmla="*/ 0 h 41"/>
                      <a:gd name="T4" fmla="*/ 28 w 43"/>
                      <a:gd name="T5" fmla="*/ 0 h 41"/>
                      <a:gd name="T6" fmla="*/ 30 w 43"/>
                      <a:gd name="T7" fmla="*/ 0 h 41"/>
                      <a:gd name="T8" fmla="*/ 33 w 43"/>
                      <a:gd name="T9" fmla="*/ 0 h 41"/>
                      <a:gd name="T10" fmla="*/ 33 w 43"/>
                      <a:gd name="T11" fmla="*/ 3 h 41"/>
                      <a:gd name="T12" fmla="*/ 38 w 43"/>
                      <a:gd name="T13" fmla="*/ 5 h 41"/>
                      <a:gd name="T14" fmla="*/ 38 w 43"/>
                      <a:gd name="T15" fmla="*/ 8 h 41"/>
                      <a:gd name="T16" fmla="*/ 38 w 43"/>
                      <a:gd name="T17" fmla="*/ 10 h 41"/>
                      <a:gd name="T18" fmla="*/ 38 w 43"/>
                      <a:gd name="T19" fmla="*/ 15 h 41"/>
                      <a:gd name="T20" fmla="*/ 38 w 43"/>
                      <a:gd name="T21" fmla="*/ 33 h 41"/>
                      <a:gd name="T22" fmla="*/ 38 w 43"/>
                      <a:gd name="T23" fmla="*/ 36 h 41"/>
                      <a:gd name="T24" fmla="*/ 38 w 43"/>
                      <a:gd name="T25" fmla="*/ 38 h 41"/>
                      <a:gd name="T26" fmla="*/ 38 w 43"/>
                      <a:gd name="T27" fmla="*/ 41 h 41"/>
                      <a:gd name="T28" fmla="*/ 40 w 43"/>
                      <a:gd name="T29" fmla="*/ 41 h 41"/>
                      <a:gd name="T30" fmla="*/ 43 w 43"/>
                      <a:gd name="T31" fmla="*/ 41 h 41"/>
                      <a:gd name="T32" fmla="*/ 43 w 43"/>
                      <a:gd name="T33" fmla="*/ 41 h 41"/>
                      <a:gd name="T34" fmla="*/ 23 w 43"/>
                      <a:gd name="T35" fmla="*/ 41 h 41"/>
                      <a:gd name="T36" fmla="*/ 25 w 43"/>
                      <a:gd name="T37" fmla="*/ 41 h 41"/>
                      <a:gd name="T38" fmla="*/ 28 w 43"/>
                      <a:gd name="T39" fmla="*/ 41 h 41"/>
                      <a:gd name="T40" fmla="*/ 28 w 43"/>
                      <a:gd name="T41" fmla="*/ 41 h 41"/>
                      <a:gd name="T42" fmla="*/ 30 w 43"/>
                      <a:gd name="T43" fmla="*/ 38 h 41"/>
                      <a:gd name="T44" fmla="*/ 30 w 43"/>
                      <a:gd name="T45" fmla="*/ 36 h 41"/>
                      <a:gd name="T46" fmla="*/ 30 w 43"/>
                      <a:gd name="T47" fmla="*/ 36 h 41"/>
                      <a:gd name="T48" fmla="*/ 30 w 43"/>
                      <a:gd name="T49" fmla="*/ 33 h 41"/>
                      <a:gd name="T50" fmla="*/ 30 w 43"/>
                      <a:gd name="T51" fmla="*/ 13 h 41"/>
                      <a:gd name="T52" fmla="*/ 30 w 43"/>
                      <a:gd name="T53" fmla="*/ 8 h 41"/>
                      <a:gd name="T54" fmla="*/ 28 w 43"/>
                      <a:gd name="T55" fmla="*/ 8 h 41"/>
                      <a:gd name="T56" fmla="*/ 28 w 43"/>
                      <a:gd name="T57" fmla="*/ 5 h 41"/>
                      <a:gd name="T58" fmla="*/ 25 w 43"/>
                      <a:gd name="T59" fmla="*/ 5 h 41"/>
                      <a:gd name="T60" fmla="*/ 25 w 43"/>
                      <a:gd name="T61" fmla="*/ 5 h 41"/>
                      <a:gd name="T62" fmla="*/ 23 w 43"/>
                      <a:gd name="T63" fmla="*/ 5 h 41"/>
                      <a:gd name="T64" fmla="*/ 15 w 43"/>
                      <a:gd name="T65" fmla="*/ 8 h 41"/>
                      <a:gd name="T66" fmla="*/ 13 w 43"/>
                      <a:gd name="T67" fmla="*/ 33 h 41"/>
                      <a:gd name="T68" fmla="*/ 13 w 43"/>
                      <a:gd name="T69" fmla="*/ 36 h 41"/>
                      <a:gd name="T70" fmla="*/ 13 w 43"/>
                      <a:gd name="T71" fmla="*/ 38 h 41"/>
                      <a:gd name="T72" fmla="*/ 15 w 43"/>
                      <a:gd name="T73" fmla="*/ 38 h 41"/>
                      <a:gd name="T74" fmla="*/ 15 w 43"/>
                      <a:gd name="T75" fmla="*/ 41 h 41"/>
                      <a:gd name="T76" fmla="*/ 18 w 43"/>
                      <a:gd name="T77" fmla="*/ 41 h 41"/>
                      <a:gd name="T78" fmla="*/ 20 w 43"/>
                      <a:gd name="T79" fmla="*/ 41 h 41"/>
                      <a:gd name="T80" fmla="*/ 20 w 43"/>
                      <a:gd name="T81" fmla="*/ 41 h 41"/>
                      <a:gd name="T82" fmla="*/ 0 w 43"/>
                      <a:gd name="T83" fmla="*/ 41 h 41"/>
                      <a:gd name="T84" fmla="*/ 3 w 43"/>
                      <a:gd name="T85" fmla="*/ 41 h 41"/>
                      <a:gd name="T86" fmla="*/ 3 w 43"/>
                      <a:gd name="T87" fmla="*/ 41 h 41"/>
                      <a:gd name="T88" fmla="*/ 5 w 43"/>
                      <a:gd name="T89" fmla="*/ 38 h 41"/>
                      <a:gd name="T90" fmla="*/ 5 w 43"/>
                      <a:gd name="T91" fmla="*/ 38 h 41"/>
                      <a:gd name="T92" fmla="*/ 5 w 43"/>
                      <a:gd name="T93" fmla="*/ 33 h 41"/>
                      <a:gd name="T94" fmla="*/ 5 w 43"/>
                      <a:gd name="T95" fmla="*/ 15 h 41"/>
                      <a:gd name="T96" fmla="*/ 5 w 43"/>
                      <a:gd name="T97" fmla="*/ 10 h 41"/>
                      <a:gd name="T98" fmla="*/ 5 w 43"/>
                      <a:gd name="T99" fmla="*/ 8 h 41"/>
                      <a:gd name="T100" fmla="*/ 5 w 43"/>
                      <a:gd name="T101" fmla="*/ 5 h 41"/>
                      <a:gd name="T102" fmla="*/ 3 w 43"/>
                      <a:gd name="T103" fmla="*/ 5 h 41"/>
                      <a:gd name="T104" fmla="*/ 3 w 43"/>
                      <a:gd name="T105" fmla="*/ 5 h 41"/>
                      <a:gd name="T106" fmla="*/ 3 w 43"/>
                      <a:gd name="T107" fmla="*/ 5 h 41"/>
                      <a:gd name="T108" fmla="*/ 0 w 43"/>
                      <a:gd name="T109" fmla="*/ 5 h 41"/>
                      <a:gd name="T110" fmla="*/ 13 w 43"/>
                      <a:gd name="T111" fmla="*/ 0 h 4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3"/>
                      <a:gd name="T169" fmla="*/ 0 h 41"/>
                      <a:gd name="T170" fmla="*/ 43 w 43"/>
                      <a:gd name="T171" fmla="*/ 41 h 4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3" h="41">
                        <a:moveTo>
                          <a:pt x="13" y="8"/>
                        </a:moveTo>
                        <a:lnTo>
                          <a:pt x="15" y="8"/>
                        </a:lnTo>
                        <a:lnTo>
                          <a:pt x="18" y="5"/>
                        </a:lnTo>
                        <a:lnTo>
                          <a:pt x="23" y="0"/>
                        </a:lnTo>
                        <a:lnTo>
                          <a:pt x="25" y="0"/>
                        </a:lnTo>
                        <a:lnTo>
                          <a:pt x="28" y="0"/>
                        </a:lnTo>
                        <a:lnTo>
                          <a:pt x="30" y="0"/>
                        </a:lnTo>
                        <a:lnTo>
                          <a:pt x="33" y="0"/>
                        </a:lnTo>
                        <a:lnTo>
                          <a:pt x="33" y="3"/>
                        </a:lnTo>
                        <a:lnTo>
                          <a:pt x="35" y="5"/>
                        </a:lnTo>
                        <a:lnTo>
                          <a:pt x="38" y="5"/>
                        </a:lnTo>
                        <a:lnTo>
                          <a:pt x="38" y="8"/>
                        </a:lnTo>
                        <a:lnTo>
                          <a:pt x="38" y="10"/>
                        </a:lnTo>
                        <a:lnTo>
                          <a:pt x="38" y="15"/>
                        </a:lnTo>
                        <a:lnTo>
                          <a:pt x="38" y="33"/>
                        </a:lnTo>
                        <a:lnTo>
                          <a:pt x="38" y="36"/>
                        </a:lnTo>
                        <a:lnTo>
                          <a:pt x="38" y="38"/>
                        </a:lnTo>
                        <a:lnTo>
                          <a:pt x="38" y="41"/>
                        </a:lnTo>
                        <a:lnTo>
                          <a:pt x="40" y="41"/>
                        </a:lnTo>
                        <a:lnTo>
                          <a:pt x="43" y="41"/>
                        </a:lnTo>
                        <a:lnTo>
                          <a:pt x="23" y="41"/>
                        </a:lnTo>
                        <a:lnTo>
                          <a:pt x="25" y="41"/>
                        </a:lnTo>
                        <a:lnTo>
                          <a:pt x="28" y="41"/>
                        </a:lnTo>
                        <a:lnTo>
                          <a:pt x="30" y="38"/>
                        </a:lnTo>
                        <a:lnTo>
                          <a:pt x="30" y="36"/>
                        </a:lnTo>
                        <a:lnTo>
                          <a:pt x="30" y="33"/>
                        </a:lnTo>
                        <a:lnTo>
                          <a:pt x="30" y="15"/>
                        </a:lnTo>
                        <a:lnTo>
                          <a:pt x="30" y="13"/>
                        </a:lnTo>
                        <a:lnTo>
                          <a:pt x="30" y="10"/>
                        </a:lnTo>
                        <a:lnTo>
                          <a:pt x="30" y="8"/>
                        </a:lnTo>
                        <a:lnTo>
                          <a:pt x="28" y="8"/>
                        </a:lnTo>
                        <a:lnTo>
                          <a:pt x="28" y="5"/>
                        </a:lnTo>
                        <a:lnTo>
                          <a:pt x="25" y="5"/>
                        </a:lnTo>
                        <a:lnTo>
                          <a:pt x="23" y="5"/>
                        </a:lnTo>
                        <a:lnTo>
                          <a:pt x="20" y="5"/>
                        </a:lnTo>
                        <a:lnTo>
                          <a:pt x="15" y="8"/>
                        </a:lnTo>
                        <a:lnTo>
                          <a:pt x="13" y="10"/>
                        </a:lnTo>
                        <a:lnTo>
                          <a:pt x="13" y="33"/>
                        </a:lnTo>
                        <a:lnTo>
                          <a:pt x="13" y="36"/>
                        </a:lnTo>
                        <a:lnTo>
                          <a:pt x="13" y="38"/>
                        </a:lnTo>
                        <a:lnTo>
                          <a:pt x="15" y="38"/>
                        </a:lnTo>
                        <a:lnTo>
                          <a:pt x="15" y="41"/>
                        </a:lnTo>
                        <a:lnTo>
                          <a:pt x="18" y="41"/>
                        </a:lnTo>
                        <a:lnTo>
                          <a:pt x="20" y="41"/>
                        </a:lnTo>
                        <a:lnTo>
                          <a:pt x="0" y="41"/>
                        </a:lnTo>
                        <a:lnTo>
                          <a:pt x="3" y="41"/>
                        </a:lnTo>
                        <a:lnTo>
                          <a:pt x="5" y="38"/>
                        </a:lnTo>
                        <a:lnTo>
                          <a:pt x="5" y="36"/>
                        </a:lnTo>
                        <a:lnTo>
                          <a:pt x="5" y="33"/>
                        </a:lnTo>
                        <a:lnTo>
                          <a:pt x="5" y="18"/>
                        </a:lnTo>
                        <a:lnTo>
                          <a:pt x="5" y="15"/>
                        </a:lnTo>
                        <a:lnTo>
                          <a:pt x="5" y="13"/>
                        </a:lnTo>
                        <a:lnTo>
                          <a:pt x="5" y="10"/>
                        </a:lnTo>
                        <a:lnTo>
                          <a:pt x="5" y="8"/>
                        </a:lnTo>
                        <a:lnTo>
                          <a:pt x="5" y="5"/>
                        </a:lnTo>
                        <a:lnTo>
                          <a:pt x="3" y="5"/>
                        </a:lnTo>
                        <a:lnTo>
                          <a:pt x="0" y="5"/>
                        </a:lnTo>
                        <a:lnTo>
                          <a:pt x="13" y="0"/>
                        </a:lnTo>
                        <a:lnTo>
                          <a:pt x="13" y="8"/>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6" name="Freeform 366">
                    <a:extLst>
                      <a:ext uri="{FF2B5EF4-FFF2-40B4-BE49-F238E27FC236}">
                        <a16:creationId xmlns:a16="http://schemas.microsoft.com/office/drawing/2014/main" id="{88919FAF-5C35-4D7A-8077-ADB6C0E76B9E}"/>
                      </a:ext>
                    </a:extLst>
                  </p:cNvPr>
                  <p:cNvSpPr>
                    <a:spLocks/>
                  </p:cNvSpPr>
                  <p:nvPr/>
                </p:nvSpPr>
                <p:spPr bwMode="auto">
                  <a:xfrm>
                    <a:off x="4156" y="3695"/>
                    <a:ext cx="26" cy="55"/>
                  </a:xfrm>
                  <a:custGeom>
                    <a:avLst/>
                    <a:gdLst>
                      <a:gd name="T0" fmla="*/ 16 w 26"/>
                      <a:gd name="T1" fmla="*/ 12 h 55"/>
                      <a:gd name="T2" fmla="*/ 23 w 26"/>
                      <a:gd name="T3" fmla="*/ 15 h 55"/>
                      <a:gd name="T4" fmla="*/ 16 w 26"/>
                      <a:gd name="T5" fmla="*/ 43 h 55"/>
                      <a:gd name="T6" fmla="*/ 16 w 26"/>
                      <a:gd name="T7" fmla="*/ 45 h 55"/>
                      <a:gd name="T8" fmla="*/ 16 w 26"/>
                      <a:gd name="T9" fmla="*/ 48 h 55"/>
                      <a:gd name="T10" fmla="*/ 16 w 26"/>
                      <a:gd name="T11" fmla="*/ 48 h 55"/>
                      <a:gd name="T12" fmla="*/ 18 w 26"/>
                      <a:gd name="T13" fmla="*/ 50 h 55"/>
                      <a:gd name="T14" fmla="*/ 18 w 26"/>
                      <a:gd name="T15" fmla="*/ 50 h 55"/>
                      <a:gd name="T16" fmla="*/ 21 w 26"/>
                      <a:gd name="T17" fmla="*/ 48 h 55"/>
                      <a:gd name="T18" fmla="*/ 21 w 26"/>
                      <a:gd name="T19" fmla="*/ 48 h 55"/>
                      <a:gd name="T20" fmla="*/ 23 w 26"/>
                      <a:gd name="T21" fmla="*/ 45 h 55"/>
                      <a:gd name="T22" fmla="*/ 26 w 26"/>
                      <a:gd name="T23" fmla="*/ 45 h 55"/>
                      <a:gd name="T24" fmla="*/ 23 w 26"/>
                      <a:gd name="T25" fmla="*/ 48 h 55"/>
                      <a:gd name="T26" fmla="*/ 21 w 26"/>
                      <a:gd name="T27" fmla="*/ 53 h 55"/>
                      <a:gd name="T28" fmla="*/ 21 w 26"/>
                      <a:gd name="T29" fmla="*/ 53 h 55"/>
                      <a:gd name="T30" fmla="*/ 18 w 26"/>
                      <a:gd name="T31" fmla="*/ 53 h 55"/>
                      <a:gd name="T32" fmla="*/ 16 w 26"/>
                      <a:gd name="T33" fmla="*/ 55 h 55"/>
                      <a:gd name="T34" fmla="*/ 13 w 26"/>
                      <a:gd name="T35" fmla="*/ 55 h 55"/>
                      <a:gd name="T36" fmla="*/ 11 w 26"/>
                      <a:gd name="T37" fmla="*/ 53 h 55"/>
                      <a:gd name="T38" fmla="*/ 11 w 26"/>
                      <a:gd name="T39" fmla="*/ 53 h 55"/>
                      <a:gd name="T40" fmla="*/ 8 w 26"/>
                      <a:gd name="T41" fmla="*/ 50 h 55"/>
                      <a:gd name="T42" fmla="*/ 8 w 26"/>
                      <a:gd name="T43" fmla="*/ 50 h 55"/>
                      <a:gd name="T44" fmla="*/ 8 w 26"/>
                      <a:gd name="T45" fmla="*/ 48 h 55"/>
                      <a:gd name="T46" fmla="*/ 8 w 26"/>
                      <a:gd name="T47" fmla="*/ 43 h 55"/>
                      <a:gd name="T48" fmla="*/ 0 w 26"/>
                      <a:gd name="T49" fmla="*/ 15 h 55"/>
                      <a:gd name="T50" fmla="*/ 0 w 26"/>
                      <a:gd name="T51" fmla="*/ 15 h 55"/>
                      <a:gd name="T52" fmla="*/ 6 w 26"/>
                      <a:gd name="T53" fmla="*/ 12 h 55"/>
                      <a:gd name="T54" fmla="*/ 6 w 26"/>
                      <a:gd name="T55" fmla="*/ 10 h 55"/>
                      <a:gd name="T56" fmla="*/ 8 w 26"/>
                      <a:gd name="T57" fmla="*/ 7 h 55"/>
                      <a:gd name="T58" fmla="*/ 11 w 26"/>
                      <a:gd name="T59" fmla="*/ 5 h 55"/>
                      <a:gd name="T60" fmla="*/ 11 w 26"/>
                      <a:gd name="T61" fmla="*/ 2 h 55"/>
                      <a:gd name="T62" fmla="*/ 13 w 26"/>
                      <a:gd name="T63" fmla="*/ 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55"/>
                      <a:gd name="T98" fmla="*/ 26 w 26"/>
                      <a:gd name="T99" fmla="*/ 55 h 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55">
                        <a:moveTo>
                          <a:pt x="16" y="0"/>
                        </a:moveTo>
                        <a:lnTo>
                          <a:pt x="16" y="12"/>
                        </a:lnTo>
                        <a:lnTo>
                          <a:pt x="23" y="12"/>
                        </a:lnTo>
                        <a:lnTo>
                          <a:pt x="23" y="15"/>
                        </a:lnTo>
                        <a:lnTo>
                          <a:pt x="16" y="15"/>
                        </a:lnTo>
                        <a:lnTo>
                          <a:pt x="16" y="43"/>
                        </a:lnTo>
                        <a:lnTo>
                          <a:pt x="16" y="45"/>
                        </a:lnTo>
                        <a:lnTo>
                          <a:pt x="16" y="48"/>
                        </a:lnTo>
                        <a:lnTo>
                          <a:pt x="18" y="50"/>
                        </a:lnTo>
                        <a:lnTo>
                          <a:pt x="21" y="50"/>
                        </a:lnTo>
                        <a:lnTo>
                          <a:pt x="21" y="48"/>
                        </a:lnTo>
                        <a:lnTo>
                          <a:pt x="23" y="48"/>
                        </a:lnTo>
                        <a:lnTo>
                          <a:pt x="23" y="45"/>
                        </a:lnTo>
                        <a:lnTo>
                          <a:pt x="26" y="45"/>
                        </a:lnTo>
                        <a:lnTo>
                          <a:pt x="26" y="48"/>
                        </a:lnTo>
                        <a:lnTo>
                          <a:pt x="23" y="48"/>
                        </a:lnTo>
                        <a:lnTo>
                          <a:pt x="23" y="50"/>
                        </a:lnTo>
                        <a:lnTo>
                          <a:pt x="21" y="53"/>
                        </a:lnTo>
                        <a:lnTo>
                          <a:pt x="18" y="53"/>
                        </a:lnTo>
                        <a:lnTo>
                          <a:pt x="16" y="55"/>
                        </a:lnTo>
                        <a:lnTo>
                          <a:pt x="13" y="55"/>
                        </a:lnTo>
                        <a:lnTo>
                          <a:pt x="13" y="53"/>
                        </a:lnTo>
                        <a:lnTo>
                          <a:pt x="11" y="53"/>
                        </a:lnTo>
                        <a:lnTo>
                          <a:pt x="8" y="53"/>
                        </a:lnTo>
                        <a:lnTo>
                          <a:pt x="8" y="50"/>
                        </a:lnTo>
                        <a:lnTo>
                          <a:pt x="8" y="48"/>
                        </a:lnTo>
                        <a:lnTo>
                          <a:pt x="8" y="45"/>
                        </a:lnTo>
                        <a:lnTo>
                          <a:pt x="8" y="43"/>
                        </a:lnTo>
                        <a:lnTo>
                          <a:pt x="8" y="15"/>
                        </a:lnTo>
                        <a:lnTo>
                          <a:pt x="0" y="15"/>
                        </a:lnTo>
                        <a:lnTo>
                          <a:pt x="3" y="12"/>
                        </a:lnTo>
                        <a:lnTo>
                          <a:pt x="6" y="12"/>
                        </a:lnTo>
                        <a:lnTo>
                          <a:pt x="6" y="10"/>
                        </a:lnTo>
                        <a:lnTo>
                          <a:pt x="8" y="7"/>
                        </a:lnTo>
                        <a:lnTo>
                          <a:pt x="11" y="5"/>
                        </a:lnTo>
                        <a:lnTo>
                          <a:pt x="11" y="2"/>
                        </a:lnTo>
                        <a:lnTo>
                          <a:pt x="13" y="0"/>
                        </a:lnTo>
                        <a:lnTo>
                          <a:pt x="16"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7" name="Freeform 367">
                    <a:extLst>
                      <a:ext uri="{FF2B5EF4-FFF2-40B4-BE49-F238E27FC236}">
                        <a16:creationId xmlns:a16="http://schemas.microsoft.com/office/drawing/2014/main" id="{95664E0E-0649-43E3-8810-EE1C90662E86}"/>
                      </a:ext>
                    </a:extLst>
                  </p:cNvPr>
                  <p:cNvSpPr>
                    <a:spLocks noEditPoints="1"/>
                  </p:cNvSpPr>
                  <p:nvPr/>
                </p:nvSpPr>
                <p:spPr bwMode="auto">
                  <a:xfrm>
                    <a:off x="4184" y="3707"/>
                    <a:ext cx="36" cy="43"/>
                  </a:xfrm>
                  <a:custGeom>
                    <a:avLst/>
                    <a:gdLst>
                      <a:gd name="T0" fmla="*/ 8 w 36"/>
                      <a:gd name="T1" fmla="*/ 18 h 43"/>
                      <a:gd name="T2" fmla="*/ 8 w 36"/>
                      <a:gd name="T3" fmla="*/ 26 h 43"/>
                      <a:gd name="T4" fmla="*/ 10 w 36"/>
                      <a:gd name="T5" fmla="*/ 31 h 43"/>
                      <a:gd name="T6" fmla="*/ 13 w 36"/>
                      <a:gd name="T7" fmla="*/ 33 h 43"/>
                      <a:gd name="T8" fmla="*/ 20 w 36"/>
                      <a:gd name="T9" fmla="*/ 36 h 43"/>
                      <a:gd name="T10" fmla="*/ 23 w 36"/>
                      <a:gd name="T11" fmla="*/ 36 h 43"/>
                      <a:gd name="T12" fmla="*/ 25 w 36"/>
                      <a:gd name="T13" fmla="*/ 36 h 43"/>
                      <a:gd name="T14" fmla="*/ 28 w 36"/>
                      <a:gd name="T15" fmla="*/ 33 h 43"/>
                      <a:gd name="T16" fmla="*/ 31 w 36"/>
                      <a:gd name="T17" fmla="*/ 33 h 43"/>
                      <a:gd name="T18" fmla="*/ 33 w 36"/>
                      <a:gd name="T19" fmla="*/ 26 h 43"/>
                      <a:gd name="T20" fmla="*/ 36 w 36"/>
                      <a:gd name="T21" fmla="*/ 26 h 43"/>
                      <a:gd name="T22" fmla="*/ 36 w 36"/>
                      <a:gd name="T23" fmla="*/ 31 h 43"/>
                      <a:gd name="T24" fmla="*/ 31 w 36"/>
                      <a:gd name="T25" fmla="*/ 38 h 43"/>
                      <a:gd name="T26" fmla="*/ 28 w 36"/>
                      <a:gd name="T27" fmla="*/ 38 h 43"/>
                      <a:gd name="T28" fmla="*/ 23 w 36"/>
                      <a:gd name="T29" fmla="*/ 43 h 43"/>
                      <a:gd name="T30" fmla="*/ 18 w 36"/>
                      <a:gd name="T31" fmla="*/ 43 h 43"/>
                      <a:gd name="T32" fmla="*/ 15 w 36"/>
                      <a:gd name="T33" fmla="*/ 43 h 43"/>
                      <a:gd name="T34" fmla="*/ 5 w 36"/>
                      <a:gd name="T35" fmla="*/ 38 h 43"/>
                      <a:gd name="T36" fmla="*/ 5 w 36"/>
                      <a:gd name="T37" fmla="*/ 36 h 43"/>
                      <a:gd name="T38" fmla="*/ 0 w 36"/>
                      <a:gd name="T39" fmla="*/ 28 h 43"/>
                      <a:gd name="T40" fmla="*/ 0 w 36"/>
                      <a:gd name="T41" fmla="*/ 20 h 43"/>
                      <a:gd name="T42" fmla="*/ 0 w 36"/>
                      <a:gd name="T43" fmla="*/ 18 h 43"/>
                      <a:gd name="T44" fmla="*/ 5 w 36"/>
                      <a:gd name="T45" fmla="*/ 5 h 43"/>
                      <a:gd name="T46" fmla="*/ 8 w 36"/>
                      <a:gd name="T47" fmla="*/ 5 h 43"/>
                      <a:gd name="T48" fmla="*/ 13 w 36"/>
                      <a:gd name="T49" fmla="*/ 0 h 43"/>
                      <a:gd name="T50" fmla="*/ 20 w 36"/>
                      <a:gd name="T51" fmla="*/ 0 h 43"/>
                      <a:gd name="T52" fmla="*/ 25 w 36"/>
                      <a:gd name="T53" fmla="*/ 0 h 43"/>
                      <a:gd name="T54" fmla="*/ 31 w 36"/>
                      <a:gd name="T55" fmla="*/ 5 h 43"/>
                      <a:gd name="T56" fmla="*/ 33 w 36"/>
                      <a:gd name="T57" fmla="*/ 8 h 43"/>
                      <a:gd name="T58" fmla="*/ 36 w 36"/>
                      <a:gd name="T59" fmla="*/ 15 h 43"/>
                      <a:gd name="T60" fmla="*/ 8 w 36"/>
                      <a:gd name="T61" fmla="*/ 13 h 43"/>
                      <a:gd name="T62" fmla="*/ 25 w 36"/>
                      <a:gd name="T63" fmla="*/ 13 h 43"/>
                      <a:gd name="T64" fmla="*/ 25 w 36"/>
                      <a:gd name="T65" fmla="*/ 8 h 43"/>
                      <a:gd name="T66" fmla="*/ 25 w 36"/>
                      <a:gd name="T67" fmla="*/ 8 h 43"/>
                      <a:gd name="T68" fmla="*/ 23 w 36"/>
                      <a:gd name="T69" fmla="*/ 5 h 43"/>
                      <a:gd name="T70" fmla="*/ 20 w 36"/>
                      <a:gd name="T71" fmla="*/ 3 h 43"/>
                      <a:gd name="T72" fmla="*/ 18 w 36"/>
                      <a:gd name="T73" fmla="*/ 3 h 43"/>
                      <a:gd name="T74" fmla="*/ 15 w 36"/>
                      <a:gd name="T75" fmla="*/ 3 h 43"/>
                      <a:gd name="T76" fmla="*/ 13 w 36"/>
                      <a:gd name="T77" fmla="*/ 5 h 43"/>
                      <a:gd name="T78" fmla="*/ 10 w 36"/>
                      <a:gd name="T79" fmla="*/ 5 h 43"/>
                      <a:gd name="T80" fmla="*/ 8 w 36"/>
                      <a:gd name="T81" fmla="*/ 10 h 43"/>
                      <a:gd name="T82" fmla="*/ 8 w 36"/>
                      <a:gd name="T83" fmla="*/ 13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43"/>
                      <a:gd name="T128" fmla="*/ 36 w 36"/>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43">
                        <a:moveTo>
                          <a:pt x="8" y="15"/>
                        </a:moveTo>
                        <a:lnTo>
                          <a:pt x="8" y="18"/>
                        </a:lnTo>
                        <a:lnTo>
                          <a:pt x="8" y="20"/>
                        </a:lnTo>
                        <a:lnTo>
                          <a:pt x="8" y="26"/>
                        </a:lnTo>
                        <a:lnTo>
                          <a:pt x="10" y="31"/>
                        </a:lnTo>
                        <a:lnTo>
                          <a:pt x="13" y="31"/>
                        </a:lnTo>
                        <a:lnTo>
                          <a:pt x="13" y="33"/>
                        </a:lnTo>
                        <a:lnTo>
                          <a:pt x="18" y="36"/>
                        </a:lnTo>
                        <a:lnTo>
                          <a:pt x="20" y="36"/>
                        </a:lnTo>
                        <a:lnTo>
                          <a:pt x="23" y="36"/>
                        </a:lnTo>
                        <a:lnTo>
                          <a:pt x="25" y="36"/>
                        </a:lnTo>
                        <a:lnTo>
                          <a:pt x="28" y="33"/>
                        </a:lnTo>
                        <a:lnTo>
                          <a:pt x="31" y="33"/>
                        </a:lnTo>
                        <a:lnTo>
                          <a:pt x="31" y="31"/>
                        </a:lnTo>
                        <a:lnTo>
                          <a:pt x="33" y="26"/>
                        </a:lnTo>
                        <a:lnTo>
                          <a:pt x="36" y="26"/>
                        </a:lnTo>
                        <a:lnTo>
                          <a:pt x="36" y="28"/>
                        </a:lnTo>
                        <a:lnTo>
                          <a:pt x="36" y="31"/>
                        </a:lnTo>
                        <a:lnTo>
                          <a:pt x="33" y="33"/>
                        </a:lnTo>
                        <a:lnTo>
                          <a:pt x="31" y="38"/>
                        </a:lnTo>
                        <a:lnTo>
                          <a:pt x="28" y="38"/>
                        </a:lnTo>
                        <a:lnTo>
                          <a:pt x="28" y="41"/>
                        </a:lnTo>
                        <a:lnTo>
                          <a:pt x="23" y="43"/>
                        </a:lnTo>
                        <a:lnTo>
                          <a:pt x="20" y="43"/>
                        </a:lnTo>
                        <a:lnTo>
                          <a:pt x="18" y="43"/>
                        </a:lnTo>
                        <a:lnTo>
                          <a:pt x="15" y="43"/>
                        </a:lnTo>
                        <a:lnTo>
                          <a:pt x="10" y="41"/>
                        </a:lnTo>
                        <a:lnTo>
                          <a:pt x="5" y="38"/>
                        </a:lnTo>
                        <a:lnTo>
                          <a:pt x="5" y="36"/>
                        </a:lnTo>
                        <a:lnTo>
                          <a:pt x="3" y="33"/>
                        </a:lnTo>
                        <a:lnTo>
                          <a:pt x="0" y="28"/>
                        </a:lnTo>
                        <a:lnTo>
                          <a:pt x="0" y="23"/>
                        </a:lnTo>
                        <a:lnTo>
                          <a:pt x="0" y="20"/>
                        </a:lnTo>
                        <a:lnTo>
                          <a:pt x="0" y="18"/>
                        </a:lnTo>
                        <a:lnTo>
                          <a:pt x="3" y="10"/>
                        </a:lnTo>
                        <a:lnTo>
                          <a:pt x="5" y="5"/>
                        </a:lnTo>
                        <a:lnTo>
                          <a:pt x="8" y="5"/>
                        </a:lnTo>
                        <a:lnTo>
                          <a:pt x="8" y="3"/>
                        </a:lnTo>
                        <a:lnTo>
                          <a:pt x="13" y="0"/>
                        </a:lnTo>
                        <a:lnTo>
                          <a:pt x="18" y="0"/>
                        </a:lnTo>
                        <a:lnTo>
                          <a:pt x="20" y="0"/>
                        </a:lnTo>
                        <a:lnTo>
                          <a:pt x="23" y="0"/>
                        </a:lnTo>
                        <a:lnTo>
                          <a:pt x="25" y="0"/>
                        </a:lnTo>
                        <a:lnTo>
                          <a:pt x="28" y="3"/>
                        </a:lnTo>
                        <a:lnTo>
                          <a:pt x="31" y="5"/>
                        </a:lnTo>
                        <a:lnTo>
                          <a:pt x="33" y="8"/>
                        </a:lnTo>
                        <a:lnTo>
                          <a:pt x="36" y="13"/>
                        </a:lnTo>
                        <a:lnTo>
                          <a:pt x="36" y="15"/>
                        </a:lnTo>
                        <a:lnTo>
                          <a:pt x="8" y="15"/>
                        </a:lnTo>
                        <a:close/>
                        <a:moveTo>
                          <a:pt x="8" y="13"/>
                        </a:moveTo>
                        <a:lnTo>
                          <a:pt x="25" y="13"/>
                        </a:lnTo>
                        <a:lnTo>
                          <a:pt x="25" y="10"/>
                        </a:lnTo>
                        <a:lnTo>
                          <a:pt x="25" y="8"/>
                        </a:lnTo>
                        <a:lnTo>
                          <a:pt x="23" y="5"/>
                        </a:lnTo>
                        <a:lnTo>
                          <a:pt x="20" y="3"/>
                        </a:lnTo>
                        <a:lnTo>
                          <a:pt x="18" y="3"/>
                        </a:lnTo>
                        <a:lnTo>
                          <a:pt x="15" y="3"/>
                        </a:lnTo>
                        <a:lnTo>
                          <a:pt x="13" y="3"/>
                        </a:lnTo>
                        <a:lnTo>
                          <a:pt x="13" y="5"/>
                        </a:lnTo>
                        <a:lnTo>
                          <a:pt x="10" y="5"/>
                        </a:lnTo>
                        <a:lnTo>
                          <a:pt x="8" y="8"/>
                        </a:lnTo>
                        <a:lnTo>
                          <a:pt x="8" y="10"/>
                        </a:lnTo>
                        <a:lnTo>
                          <a:pt x="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8" name="Freeform 368">
                    <a:extLst>
                      <a:ext uri="{FF2B5EF4-FFF2-40B4-BE49-F238E27FC236}">
                        <a16:creationId xmlns:a16="http://schemas.microsoft.com/office/drawing/2014/main" id="{11C3DA52-050B-4006-A3E4-359A030C4B22}"/>
                      </a:ext>
                    </a:extLst>
                  </p:cNvPr>
                  <p:cNvSpPr>
                    <a:spLocks/>
                  </p:cNvSpPr>
                  <p:nvPr/>
                </p:nvSpPr>
                <p:spPr bwMode="auto">
                  <a:xfrm>
                    <a:off x="4184" y="3707"/>
                    <a:ext cx="36" cy="43"/>
                  </a:xfrm>
                  <a:custGeom>
                    <a:avLst/>
                    <a:gdLst>
                      <a:gd name="T0" fmla="*/ 8 w 36"/>
                      <a:gd name="T1" fmla="*/ 15 h 43"/>
                      <a:gd name="T2" fmla="*/ 8 w 36"/>
                      <a:gd name="T3" fmla="*/ 18 h 43"/>
                      <a:gd name="T4" fmla="*/ 8 w 36"/>
                      <a:gd name="T5" fmla="*/ 20 h 43"/>
                      <a:gd name="T6" fmla="*/ 8 w 36"/>
                      <a:gd name="T7" fmla="*/ 26 h 43"/>
                      <a:gd name="T8" fmla="*/ 10 w 36"/>
                      <a:gd name="T9" fmla="*/ 31 h 43"/>
                      <a:gd name="T10" fmla="*/ 10 w 36"/>
                      <a:gd name="T11" fmla="*/ 31 h 43"/>
                      <a:gd name="T12" fmla="*/ 13 w 36"/>
                      <a:gd name="T13" fmla="*/ 31 h 43"/>
                      <a:gd name="T14" fmla="*/ 13 w 36"/>
                      <a:gd name="T15" fmla="*/ 33 h 43"/>
                      <a:gd name="T16" fmla="*/ 18 w 36"/>
                      <a:gd name="T17" fmla="*/ 36 h 43"/>
                      <a:gd name="T18" fmla="*/ 20 w 36"/>
                      <a:gd name="T19" fmla="*/ 36 h 43"/>
                      <a:gd name="T20" fmla="*/ 23 w 36"/>
                      <a:gd name="T21" fmla="*/ 36 h 43"/>
                      <a:gd name="T22" fmla="*/ 23 w 36"/>
                      <a:gd name="T23" fmla="*/ 36 h 43"/>
                      <a:gd name="T24" fmla="*/ 23 w 36"/>
                      <a:gd name="T25" fmla="*/ 36 h 43"/>
                      <a:gd name="T26" fmla="*/ 25 w 36"/>
                      <a:gd name="T27" fmla="*/ 36 h 43"/>
                      <a:gd name="T28" fmla="*/ 28 w 36"/>
                      <a:gd name="T29" fmla="*/ 33 h 43"/>
                      <a:gd name="T30" fmla="*/ 28 w 36"/>
                      <a:gd name="T31" fmla="*/ 33 h 43"/>
                      <a:gd name="T32" fmla="*/ 28 w 36"/>
                      <a:gd name="T33" fmla="*/ 33 h 43"/>
                      <a:gd name="T34" fmla="*/ 31 w 36"/>
                      <a:gd name="T35" fmla="*/ 33 h 43"/>
                      <a:gd name="T36" fmla="*/ 31 w 36"/>
                      <a:gd name="T37" fmla="*/ 31 h 43"/>
                      <a:gd name="T38" fmla="*/ 33 w 36"/>
                      <a:gd name="T39" fmla="*/ 26 h 43"/>
                      <a:gd name="T40" fmla="*/ 33 w 36"/>
                      <a:gd name="T41" fmla="*/ 26 h 43"/>
                      <a:gd name="T42" fmla="*/ 36 w 36"/>
                      <a:gd name="T43" fmla="*/ 26 h 43"/>
                      <a:gd name="T44" fmla="*/ 36 w 36"/>
                      <a:gd name="T45" fmla="*/ 28 h 43"/>
                      <a:gd name="T46" fmla="*/ 36 w 36"/>
                      <a:gd name="T47" fmla="*/ 31 h 43"/>
                      <a:gd name="T48" fmla="*/ 33 w 36"/>
                      <a:gd name="T49" fmla="*/ 33 h 43"/>
                      <a:gd name="T50" fmla="*/ 31 w 36"/>
                      <a:gd name="T51" fmla="*/ 38 h 43"/>
                      <a:gd name="T52" fmla="*/ 31 w 36"/>
                      <a:gd name="T53" fmla="*/ 38 h 43"/>
                      <a:gd name="T54" fmla="*/ 28 w 36"/>
                      <a:gd name="T55" fmla="*/ 38 h 43"/>
                      <a:gd name="T56" fmla="*/ 28 w 36"/>
                      <a:gd name="T57" fmla="*/ 41 h 43"/>
                      <a:gd name="T58" fmla="*/ 23 w 36"/>
                      <a:gd name="T59" fmla="*/ 43 h 43"/>
                      <a:gd name="T60" fmla="*/ 20 w 36"/>
                      <a:gd name="T61" fmla="*/ 43 h 43"/>
                      <a:gd name="T62" fmla="*/ 18 w 36"/>
                      <a:gd name="T63" fmla="*/ 43 h 43"/>
                      <a:gd name="T64" fmla="*/ 18 w 36"/>
                      <a:gd name="T65" fmla="*/ 43 h 43"/>
                      <a:gd name="T66" fmla="*/ 15 w 36"/>
                      <a:gd name="T67" fmla="*/ 43 h 43"/>
                      <a:gd name="T68" fmla="*/ 10 w 36"/>
                      <a:gd name="T69" fmla="*/ 41 h 43"/>
                      <a:gd name="T70" fmla="*/ 5 w 36"/>
                      <a:gd name="T71" fmla="*/ 38 h 43"/>
                      <a:gd name="T72" fmla="*/ 5 w 36"/>
                      <a:gd name="T73" fmla="*/ 38 h 43"/>
                      <a:gd name="T74" fmla="*/ 5 w 36"/>
                      <a:gd name="T75" fmla="*/ 36 h 43"/>
                      <a:gd name="T76" fmla="*/ 3 w 36"/>
                      <a:gd name="T77" fmla="*/ 33 h 43"/>
                      <a:gd name="T78" fmla="*/ 0 w 36"/>
                      <a:gd name="T79" fmla="*/ 28 h 43"/>
                      <a:gd name="T80" fmla="*/ 0 w 36"/>
                      <a:gd name="T81" fmla="*/ 23 h 43"/>
                      <a:gd name="T82" fmla="*/ 0 w 36"/>
                      <a:gd name="T83" fmla="*/ 20 h 43"/>
                      <a:gd name="T84" fmla="*/ 0 w 36"/>
                      <a:gd name="T85" fmla="*/ 20 h 43"/>
                      <a:gd name="T86" fmla="*/ 0 w 36"/>
                      <a:gd name="T87" fmla="*/ 18 h 43"/>
                      <a:gd name="T88" fmla="*/ 3 w 36"/>
                      <a:gd name="T89" fmla="*/ 10 h 43"/>
                      <a:gd name="T90" fmla="*/ 5 w 36"/>
                      <a:gd name="T91" fmla="*/ 5 h 43"/>
                      <a:gd name="T92" fmla="*/ 5 w 36"/>
                      <a:gd name="T93" fmla="*/ 5 h 43"/>
                      <a:gd name="T94" fmla="*/ 8 w 36"/>
                      <a:gd name="T95" fmla="*/ 5 h 43"/>
                      <a:gd name="T96" fmla="*/ 8 w 36"/>
                      <a:gd name="T97" fmla="*/ 3 h 43"/>
                      <a:gd name="T98" fmla="*/ 13 w 36"/>
                      <a:gd name="T99" fmla="*/ 0 h 43"/>
                      <a:gd name="T100" fmla="*/ 18 w 36"/>
                      <a:gd name="T101" fmla="*/ 0 h 43"/>
                      <a:gd name="T102" fmla="*/ 20 w 36"/>
                      <a:gd name="T103" fmla="*/ 0 h 43"/>
                      <a:gd name="T104" fmla="*/ 23 w 36"/>
                      <a:gd name="T105" fmla="*/ 0 h 43"/>
                      <a:gd name="T106" fmla="*/ 25 w 36"/>
                      <a:gd name="T107" fmla="*/ 0 h 43"/>
                      <a:gd name="T108" fmla="*/ 28 w 36"/>
                      <a:gd name="T109" fmla="*/ 3 h 43"/>
                      <a:gd name="T110" fmla="*/ 31 w 36"/>
                      <a:gd name="T111" fmla="*/ 5 h 43"/>
                      <a:gd name="T112" fmla="*/ 33 w 36"/>
                      <a:gd name="T113" fmla="*/ 8 h 43"/>
                      <a:gd name="T114" fmla="*/ 33 w 36"/>
                      <a:gd name="T115" fmla="*/ 8 h 43"/>
                      <a:gd name="T116" fmla="*/ 36 w 36"/>
                      <a:gd name="T117" fmla="*/ 13 h 43"/>
                      <a:gd name="T118" fmla="*/ 36 w 36"/>
                      <a:gd name="T119" fmla="*/ 15 h 43"/>
                      <a:gd name="T120" fmla="*/ 8 w 36"/>
                      <a:gd name="T121" fmla="*/ 15 h 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
                      <a:gd name="T184" fmla="*/ 0 h 43"/>
                      <a:gd name="T185" fmla="*/ 36 w 36"/>
                      <a:gd name="T186" fmla="*/ 43 h 4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 h="43">
                        <a:moveTo>
                          <a:pt x="8" y="15"/>
                        </a:moveTo>
                        <a:lnTo>
                          <a:pt x="8" y="18"/>
                        </a:lnTo>
                        <a:lnTo>
                          <a:pt x="8" y="20"/>
                        </a:lnTo>
                        <a:lnTo>
                          <a:pt x="8" y="26"/>
                        </a:lnTo>
                        <a:lnTo>
                          <a:pt x="10" y="31"/>
                        </a:lnTo>
                        <a:lnTo>
                          <a:pt x="13" y="31"/>
                        </a:lnTo>
                        <a:lnTo>
                          <a:pt x="13" y="33"/>
                        </a:lnTo>
                        <a:lnTo>
                          <a:pt x="18" y="36"/>
                        </a:lnTo>
                        <a:lnTo>
                          <a:pt x="20" y="36"/>
                        </a:lnTo>
                        <a:lnTo>
                          <a:pt x="23" y="36"/>
                        </a:lnTo>
                        <a:lnTo>
                          <a:pt x="25" y="36"/>
                        </a:lnTo>
                        <a:lnTo>
                          <a:pt x="28" y="33"/>
                        </a:lnTo>
                        <a:lnTo>
                          <a:pt x="31" y="33"/>
                        </a:lnTo>
                        <a:lnTo>
                          <a:pt x="31" y="31"/>
                        </a:lnTo>
                        <a:lnTo>
                          <a:pt x="33" y="26"/>
                        </a:lnTo>
                        <a:lnTo>
                          <a:pt x="36" y="26"/>
                        </a:lnTo>
                        <a:lnTo>
                          <a:pt x="36" y="28"/>
                        </a:lnTo>
                        <a:lnTo>
                          <a:pt x="36" y="31"/>
                        </a:lnTo>
                        <a:lnTo>
                          <a:pt x="33" y="33"/>
                        </a:lnTo>
                        <a:lnTo>
                          <a:pt x="31" y="38"/>
                        </a:lnTo>
                        <a:lnTo>
                          <a:pt x="28" y="38"/>
                        </a:lnTo>
                        <a:lnTo>
                          <a:pt x="28" y="41"/>
                        </a:lnTo>
                        <a:lnTo>
                          <a:pt x="23" y="43"/>
                        </a:lnTo>
                        <a:lnTo>
                          <a:pt x="20" y="43"/>
                        </a:lnTo>
                        <a:lnTo>
                          <a:pt x="18" y="43"/>
                        </a:lnTo>
                        <a:lnTo>
                          <a:pt x="15" y="43"/>
                        </a:lnTo>
                        <a:lnTo>
                          <a:pt x="10" y="41"/>
                        </a:lnTo>
                        <a:lnTo>
                          <a:pt x="5" y="38"/>
                        </a:lnTo>
                        <a:lnTo>
                          <a:pt x="5" y="36"/>
                        </a:lnTo>
                        <a:lnTo>
                          <a:pt x="3" y="33"/>
                        </a:lnTo>
                        <a:lnTo>
                          <a:pt x="0" y="28"/>
                        </a:lnTo>
                        <a:lnTo>
                          <a:pt x="0" y="23"/>
                        </a:lnTo>
                        <a:lnTo>
                          <a:pt x="0" y="20"/>
                        </a:lnTo>
                        <a:lnTo>
                          <a:pt x="0" y="18"/>
                        </a:lnTo>
                        <a:lnTo>
                          <a:pt x="3" y="10"/>
                        </a:lnTo>
                        <a:lnTo>
                          <a:pt x="5" y="5"/>
                        </a:lnTo>
                        <a:lnTo>
                          <a:pt x="8" y="5"/>
                        </a:lnTo>
                        <a:lnTo>
                          <a:pt x="8" y="3"/>
                        </a:lnTo>
                        <a:lnTo>
                          <a:pt x="13" y="0"/>
                        </a:lnTo>
                        <a:lnTo>
                          <a:pt x="18" y="0"/>
                        </a:lnTo>
                        <a:lnTo>
                          <a:pt x="20" y="0"/>
                        </a:lnTo>
                        <a:lnTo>
                          <a:pt x="23" y="0"/>
                        </a:lnTo>
                        <a:lnTo>
                          <a:pt x="25" y="0"/>
                        </a:lnTo>
                        <a:lnTo>
                          <a:pt x="28" y="3"/>
                        </a:lnTo>
                        <a:lnTo>
                          <a:pt x="31" y="5"/>
                        </a:lnTo>
                        <a:lnTo>
                          <a:pt x="33" y="8"/>
                        </a:lnTo>
                        <a:lnTo>
                          <a:pt x="36" y="13"/>
                        </a:lnTo>
                        <a:lnTo>
                          <a:pt x="36" y="15"/>
                        </a:lnTo>
                        <a:lnTo>
                          <a:pt x="8" y="15"/>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09" name="Freeform 369">
                    <a:extLst>
                      <a:ext uri="{FF2B5EF4-FFF2-40B4-BE49-F238E27FC236}">
                        <a16:creationId xmlns:a16="http://schemas.microsoft.com/office/drawing/2014/main" id="{5DE16FBA-64EA-47EE-A5E7-00E32488EBFC}"/>
                      </a:ext>
                    </a:extLst>
                  </p:cNvPr>
                  <p:cNvSpPr>
                    <a:spLocks/>
                  </p:cNvSpPr>
                  <p:nvPr/>
                </p:nvSpPr>
                <p:spPr bwMode="auto">
                  <a:xfrm>
                    <a:off x="4192" y="3710"/>
                    <a:ext cx="17" cy="10"/>
                  </a:xfrm>
                  <a:custGeom>
                    <a:avLst/>
                    <a:gdLst>
                      <a:gd name="T0" fmla="*/ 0 w 17"/>
                      <a:gd name="T1" fmla="*/ 10 h 10"/>
                      <a:gd name="T2" fmla="*/ 17 w 17"/>
                      <a:gd name="T3" fmla="*/ 10 h 10"/>
                      <a:gd name="T4" fmla="*/ 17 w 17"/>
                      <a:gd name="T5" fmla="*/ 10 h 10"/>
                      <a:gd name="T6" fmla="*/ 17 w 17"/>
                      <a:gd name="T7" fmla="*/ 7 h 10"/>
                      <a:gd name="T8" fmla="*/ 17 w 17"/>
                      <a:gd name="T9" fmla="*/ 5 h 10"/>
                      <a:gd name="T10" fmla="*/ 17 w 17"/>
                      <a:gd name="T11" fmla="*/ 5 h 10"/>
                      <a:gd name="T12" fmla="*/ 17 w 17"/>
                      <a:gd name="T13" fmla="*/ 5 h 10"/>
                      <a:gd name="T14" fmla="*/ 15 w 17"/>
                      <a:gd name="T15" fmla="*/ 2 h 10"/>
                      <a:gd name="T16" fmla="*/ 12 w 17"/>
                      <a:gd name="T17" fmla="*/ 2 h 10"/>
                      <a:gd name="T18" fmla="*/ 12 w 17"/>
                      <a:gd name="T19" fmla="*/ 2 h 10"/>
                      <a:gd name="T20" fmla="*/ 12 w 17"/>
                      <a:gd name="T21" fmla="*/ 0 h 10"/>
                      <a:gd name="T22" fmla="*/ 10 w 17"/>
                      <a:gd name="T23" fmla="*/ 0 h 10"/>
                      <a:gd name="T24" fmla="*/ 10 w 17"/>
                      <a:gd name="T25" fmla="*/ 0 h 10"/>
                      <a:gd name="T26" fmla="*/ 10 w 17"/>
                      <a:gd name="T27" fmla="*/ 0 h 10"/>
                      <a:gd name="T28" fmla="*/ 7 w 17"/>
                      <a:gd name="T29" fmla="*/ 0 h 10"/>
                      <a:gd name="T30" fmla="*/ 5 w 17"/>
                      <a:gd name="T31" fmla="*/ 0 h 10"/>
                      <a:gd name="T32" fmla="*/ 2 w 17"/>
                      <a:gd name="T33" fmla="*/ 2 h 10"/>
                      <a:gd name="T34" fmla="*/ 2 w 17"/>
                      <a:gd name="T35" fmla="*/ 2 h 10"/>
                      <a:gd name="T36" fmla="*/ 2 w 17"/>
                      <a:gd name="T37" fmla="*/ 2 h 10"/>
                      <a:gd name="T38" fmla="*/ 0 w 17"/>
                      <a:gd name="T39" fmla="*/ 5 h 10"/>
                      <a:gd name="T40" fmla="*/ 0 w 17"/>
                      <a:gd name="T41" fmla="*/ 7 h 10"/>
                      <a:gd name="T42" fmla="*/ 0 w 17"/>
                      <a:gd name="T43" fmla="*/ 10 h 10"/>
                      <a:gd name="T44" fmla="*/ 0 w 17"/>
                      <a:gd name="T45" fmla="*/ 10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0"/>
                      <a:gd name="T71" fmla="*/ 17 w 17"/>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0">
                        <a:moveTo>
                          <a:pt x="0" y="10"/>
                        </a:moveTo>
                        <a:lnTo>
                          <a:pt x="17" y="10"/>
                        </a:lnTo>
                        <a:lnTo>
                          <a:pt x="17" y="7"/>
                        </a:lnTo>
                        <a:lnTo>
                          <a:pt x="17" y="5"/>
                        </a:lnTo>
                        <a:lnTo>
                          <a:pt x="15" y="2"/>
                        </a:lnTo>
                        <a:lnTo>
                          <a:pt x="12" y="2"/>
                        </a:lnTo>
                        <a:lnTo>
                          <a:pt x="12" y="0"/>
                        </a:lnTo>
                        <a:lnTo>
                          <a:pt x="10" y="0"/>
                        </a:lnTo>
                        <a:lnTo>
                          <a:pt x="7" y="0"/>
                        </a:lnTo>
                        <a:lnTo>
                          <a:pt x="5" y="0"/>
                        </a:lnTo>
                        <a:lnTo>
                          <a:pt x="2" y="2"/>
                        </a:lnTo>
                        <a:lnTo>
                          <a:pt x="0" y="5"/>
                        </a:lnTo>
                        <a:lnTo>
                          <a:pt x="0" y="7"/>
                        </a:lnTo>
                        <a:lnTo>
                          <a:pt x="0" y="10"/>
                        </a:lnTo>
                      </a:path>
                    </a:pathLst>
                  </a:custGeom>
                  <a:noFill/>
                  <a:ln w="47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10" name="Freeform 370">
                    <a:extLst>
                      <a:ext uri="{FF2B5EF4-FFF2-40B4-BE49-F238E27FC236}">
                        <a16:creationId xmlns:a16="http://schemas.microsoft.com/office/drawing/2014/main" id="{BC2CA8C8-EF62-4651-AD65-ADD03D18B641}"/>
                      </a:ext>
                    </a:extLst>
                  </p:cNvPr>
                  <p:cNvSpPr>
                    <a:spLocks/>
                  </p:cNvSpPr>
                  <p:nvPr/>
                </p:nvSpPr>
                <p:spPr bwMode="auto">
                  <a:xfrm>
                    <a:off x="4222" y="3707"/>
                    <a:ext cx="46" cy="41"/>
                  </a:xfrm>
                  <a:custGeom>
                    <a:avLst/>
                    <a:gdLst>
                      <a:gd name="T0" fmla="*/ 15 w 46"/>
                      <a:gd name="T1" fmla="*/ 8 h 41"/>
                      <a:gd name="T2" fmla="*/ 23 w 46"/>
                      <a:gd name="T3" fmla="*/ 0 h 41"/>
                      <a:gd name="T4" fmla="*/ 28 w 46"/>
                      <a:gd name="T5" fmla="*/ 0 h 41"/>
                      <a:gd name="T6" fmla="*/ 33 w 46"/>
                      <a:gd name="T7" fmla="*/ 0 h 41"/>
                      <a:gd name="T8" fmla="*/ 35 w 46"/>
                      <a:gd name="T9" fmla="*/ 0 h 41"/>
                      <a:gd name="T10" fmla="*/ 35 w 46"/>
                      <a:gd name="T11" fmla="*/ 3 h 41"/>
                      <a:gd name="T12" fmla="*/ 38 w 46"/>
                      <a:gd name="T13" fmla="*/ 5 h 41"/>
                      <a:gd name="T14" fmla="*/ 38 w 46"/>
                      <a:gd name="T15" fmla="*/ 8 h 41"/>
                      <a:gd name="T16" fmla="*/ 38 w 46"/>
                      <a:gd name="T17" fmla="*/ 10 h 41"/>
                      <a:gd name="T18" fmla="*/ 40 w 46"/>
                      <a:gd name="T19" fmla="*/ 15 h 41"/>
                      <a:gd name="T20" fmla="*/ 40 w 46"/>
                      <a:gd name="T21" fmla="*/ 33 h 41"/>
                      <a:gd name="T22" fmla="*/ 40 w 46"/>
                      <a:gd name="T23" fmla="*/ 36 h 41"/>
                      <a:gd name="T24" fmla="*/ 40 w 46"/>
                      <a:gd name="T25" fmla="*/ 38 h 41"/>
                      <a:gd name="T26" fmla="*/ 40 w 46"/>
                      <a:gd name="T27" fmla="*/ 41 h 41"/>
                      <a:gd name="T28" fmla="*/ 40 w 46"/>
                      <a:gd name="T29" fmla="*/ 41 h 41"/>
                      <a:gd name="T30" fmla="*/ 46 w 46"/>
                      <a:gd name="T31" fmla="*/ 41 h 41"/>
                      <a:gd name="T32" fmla="*/ 46 w 46"/>
                      <a:gd name="T33" fmla="*/ 41 h 41"/>
                      <a:gd name="T34" fmla="*/ 25 w 46"/>
                      <a:gd name="T35" fmla="*/ 41 h 41"/>
                      <a:gd name="T36" fmla="*/ 25 w 46"/>
                      <a:gd name="T37" fmla="*/ 41 h 41"/>
                      <a:gd name="T38" fmla="*/ 28 w 46"/>
                      <a:gd name="T39" fmla="*/ 41 h 41"/>
                      <a:gd name="T40" fmla="*/ 30 w 46"/>
                      <a:gd name="T41" fmla="*/ 41 h 41"/>
                      <a:gd name="T42" fmla="*/ 30 w 46"/>
                      <a:gd name="T43" fmla="*/ 38 h 41"/>
                      <a:gd name="T44" fmla="*/ 33 w 46"/>
                      <a:gd name="T45" fmla="*/ 36 h 41"/>
                      <a:gd name="T46" fmla="*/ 33 w 46"/>
                      <a:gd name="T47" fmla="*/ 36 h 41"/>
                      <a:gd name="T48" fmla="*/ 33 w 46"/>
                      <a:gd name="T49" fmla="*/ 33 h 41"/>
                      <a:gd name="T50" fmla="*/ 33 w 46"/>
                      <a:gd name="T51" fmla="*/ 13 h 41"/>
                      <a:gd name="T52" fmla="*/ 30 w 46"/>
                      <a:gd name="T53" fmla="*/ 8 h 41"/>
                      <a:gd name="T54" fmla="*/ 30 w 46"/>
                      <a:gd name="T55" fmla="*/ 8 h 41"/>
                      <a:gd name="T56" fmla="*/ 28 w 46"/>
                      <a:gd name="T57" fmla="*/ 5 h 41"/>
                      <a:gd name="T58" fmla="*/ 28 w 46"/>
                      <a:gd name="T59" fmla="*/ 5 h 41"/>
                      <a:gd name="T60" fmla="*/ 25 w 46"/>
                      <a:gd name="T61" fmla="*/ 5 h 41"/>
                      <a:gd name="T62" fmla="*/ 23 w 46"/>
                      <a:gd name="T63" fmla="*/ 5 h 41"/>
                      <a:gd name="T64" fmla="*/ 18 w 46"/>
                      <a:gd name="T65" fmla="*/ 8 h 41"/>
                      <a:gd name="T66" fmla="*/ 15 w 46"/>
                      <a:gd name="T67" fmla="*/ 33 h 41"/>
                      <a:gd name="T68" fmla="*/ 15 w 46"/>
                      <a:gd name="T69" fmla="*/ 36 h 41"/>
                      <a:gd name="T70" fmla="*/ 15 w 46"/>
                      <a:gd name="T71" fmla="*/ 38 h 41"/>
                      <a:gd name="T72" fmla="*/ 15 w 46"/>
                      <a:gd name="T73" fmla="*/ 38 h 41"/>
                      <a:gd name="T74" fmla="*/ 18 w 46"/>
                      <a:gd name="T75" fmla="*/ 41 h 41"/>
                      <a:gd name="T76" fmla="*/ 18 w 46"/>
                      <a:gd name="T77" fmla="*/ 41 h 41"/>
                      <a:gd name="T78" fmla="*/ 20 w 46"/>
                      <a:gd name="T79" fmla="*/ 41 h 41"/>
                      <a:gd name="T80" fmla="*/ 23 w 46"/>
                      <a:gd name="T81" fmla="*/ 41 h 41"/>
                      <a:gd name="T82" fmla="*/ 3 w 46"/>
                      <a:gd name="T83" fmla="*/ 41 h 41"/>
                      <a:gd name="T84" fmla="*/ 3 w 46"/>
                      <a:gd name="T85" fmla="*/ 41 h 41"/>
                      <a:gd name="T86" fmla="*/ 5 w 46"/>
                      <a:gd name="T87" fmla="*/ 41 h 41"/>
                      <a:gd name="T88" fmla="*/ 8 w 46"/>
                      <a:gd name="T89" fmla="*/ 38 h 41"/>
                      <a:gd name="T90" fmla="*/ 8 w 46"/>
                      <a:gd name="T91" fmla="*/ 38 h 41"/>
                      <a:gd name="T92" fmla="*/ 8 w 46"/>
                      <a:gd name="T93" fmla="*/ 33 h 41"/>
                      <a:gd name="T94" fmla="*/ 8 w 46"/>
                      <a:gd name="T95" fmla="*/ 15 h 41"/>
                      <a:gd name="T96" fmla="*/ 8 w 46"/>
                      <a:gd name="T97" fmla="*/ 10 h 41"/>
                      <a:gd name="T98" fmla="*/ 8 w 46"/>
                      <a:gd name="T99" fmla="*/ 8 h 41"/>
                      <a:gd name="T100" fmla="*/ 5 w 46"/>
                      <a:gd name="T101" fmla="*/ 5 h 41"/>
                      <a:gd name="T102" fmla="*/ 5 w 46"/>
                      <a:gd name="T103" fmla="*/ 5 h 41"/>
                      <a:gd name="T104" fmla="*/ 5 w 46"/>
                      <a:gd name="T105" fmla="*/ 5 h 41"/>
                      <a:gd name="T106" fmla="*/ 3 w 46"/>
                      <a:gd name="T107" fmla="*/ 5 h 41"/>
                      <a:gd name="T108" fmla="*/ 0 w 46"/>
                      <a:gd name="T109" fmla="*/ 5 h 41"/>
                      <a:gd name="T110" fmla="*/ 15 w 46"/>
                      <a:gd name="T111" fmla="*/ 0 h 4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6"/>
                      <a:gd name="T169" fmla="*/ 0 h 41"/>
                      <a:gd name="T170" fmla="*/ 46 w 46"/>
                      <a:gd name="T171" fmla="*/ 41 h 4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6" h="41">
                        <a:moveTo>
                          <a:pt x="15" y="8"/>
                        </a:moveTo>
                        <a:lnTo>
                          <a:pt x="15" y="8"/>
                        </a:lnTo>
                        <a:lnTo>
                          <a:pt x="18" y="5"/>
                        </a:lnTo>
                        <a:lnTo>
                          <a:pt x="23" y="0"/>
                        </a:lnTo>
                        <a:lnTo>
                          <a:pt x="28" y="0"/>
                        </a:lnTo>
                        <a:lnTo>
                          <a:pt x="30" y="0"/>
                        </a:lnTo>
                        <a:lnTo>
                          <a:pt x="33" y="0"/>
                        </a:lnTo>
                        <a:lnTo>
                          <a:pt x="35" y="0"/>
                        </a:lnTo>
                        <a:lnTo>
                          <a:pt x="35" y="3"/>
                        </a:lnTo>
                        <a:lnTo>
                          <a:pt x="38" y="5"/>
                        </a:lnTo>
                        <a:lnTo>
                          <a:pt x="38" y="8"/>
                        </a:lnTo>
                        <a:lnTo>
                          <a:pt x="38" y="10"/>
                        </a:lnTo>
                        <a:lnTo>
                          <a:pt x="38" y="15"/>
                        </a:lnTo>
                        <a:lnTo>
                          <a:pt x="40" y="15"/>
                        </a:lnTo>
                        <a:lnTo>
                          <a:pt x="40" y="33"/>
                        </a:lnTo>
                        <a:lnTo>
                          <a:pt x="40" y="36"/>
                        </a:lnTo>
                        <a:lnTo>
                          <a:pt x="40" y="38"/>
                        </a:lnTo>
                        <a:lnTo>
                          <a:pt x="40" y="41"/>
                        </a:lnTo>
                        <a:lnTo>
                          <a:pt x="43" y="41"/>
                        </a:lnTo>
                        <a:lnTo>
                          <a:pt x="46" y="41"/>
                        </a:lnTo>
                        <a:lnTo>
                          <a:pt x="25" y="41"/>
                        </a:lnTo>
                        <a:lnTo>
                          <a:pt x="28" y="41"/>
                        </a:lnTo>
                        <a:lnTo>
                          <a:pt x="30" y="41"/>
                        </a:lnTo>
                        <a:lnTo>
                          <a:pt x="30" y="38"/>
                        </a:lnTo>
                        <a:lnTo>
                          <a:pt x="33" y="36"/>
                        </a:lnTo>
                        <a:lnTo>
                          <a:pt x="33" y="33"/>
                        </a:lnTo>
                        <a:lnTo>
                          <a:pt x="33" y="15"/>
                        </a:lnTo>
                        <a:lnTo>
                          <a:pt x="33" y="13"/>
                        </a:lnTo>
                        <a:lnTo>
                          <a:pt x="30" y="10"/>
                        </a:lnTo>
                        <a:lnTo>
                          <a:pt x="30" y="8"/>
                        </a:lnTo>
                        <a:lnTo>
                          <a:pt x="30" y="5"/>
                        </a:lnTo>
                        <a:lnTo>
                          <a:pt x="28" y="5"/>
                        </a:lnTo>
                        <a:lnTo>
                          <a:pt x="25" y="5"/>
                        </a:lnTo>
                        <a:lnTo>
                          <a:pt x="23" y="5"/>
                        </a:lnTo>
                        <a:lnTo>
                          <a:pt x="20" y="5"/>
                        </a:lnTo>
                        <a:lnTo>
                          <a:pt x="18" y="8"/>
                        </a:lnTo>
                        <a:lnTo>
                          <a:pt x="15" y="10"/>
                        </a:lnTo>
                        <a:lnTo>
                          <a:pt x="15" y="33"/>
                        </a:lnTo>
                        <a:lnTo>
                          <a:pt x="15" y="36"/>
                        </a:lnTo>
                        <a:lnTo>
                          <a:pt x="15" y="38"/>
                        </a:lnTo>
                        <a:lnTo>
                          <a:pt x="15" y="41"/>
                        </a:lnTo>
                        <a:lnTo>
                          <a:pt x="18" y="41"/>
                        </a:lnTo>
                        <a:lnTo>
                          <a:pt x="20" y="41"/>
                        </a:lnTo>
                        <a:lnTo>
                          <a:pt x="23" y="41"/>
                        </a:lnTo>
                        <a:lnTo>
                          <a:pt x="3" y="41"/>
                        </a:lnTo>
                        <a:lnTo>
                          <a:pt x="5" y="41"/>
                        </a:lnTo>
                        <a:lnTo>
                          <a:pt x="5" y="38"/>
                        </a:lnTo>
                        <a:lnTo>
                          <a:pt x="8" y="38"/>
                        </a:lnTo>
                        <a:lnTo>
                          <a:pt x="8" y="36"/>
                        </a:lnTo>
                        <a:lnTo>
                          <a:pt x="8" y="33"/>
                        </a:lnTo>
                        <a:lnTo>
                          <a:pt x="8" y="18"/>
                        </a:lnTo>
                        <a:lnTo>
                          <a:pt x="8" y="15"/>
                        </a:lnTo>
                        <a:lnTo>
                          <a:pt x="8" y="13"/>
                        </a:lnTo>
                        <a:lnTo>
                          <a:pt x="8" y="10"/>
                        </a:lnTo>
                        <a:lnTo>
                          <a:pt x="8" y="8"/>
                        </a:lnTo>
                        <a:lnTo>
                          <a:pt x="5" y="5"/>
                        </a:lnTo>
                        <a:lnTo>
                          <a:pt x="3" y="5"/>
                        </a:lnTo>
                        <a:lnTo>
                          <a:pt x="0" y="5"/>
                        </a:lnTo>
                        <a:lnTo>
                          <a:pt x="13" y="0"/>
                        </a:lnTo>
                        <a:lnTo>
                          <a:pt x="15" y="0"/>
                        </a:lnTo>
                        <a:lnTo>
                          <a:pt x="15" y="8"/>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11" name="Freeform 371">
                    <a:extLst>
                      <a:ext uri="{FF2B5EF4-FFF2-40B4-BE49-F238E27FC236}">
                        <a16:creationId xmlns:a16="http://schemas.microsoft.com/office/drawing/2014/main" id="{63669163-8F78-474A-B622-2917196C7F66}"/>
                      </a:ext>
                    </a:extLst>
                  </p:cNvPr>
                  <p:cNvSpPr>
                    <a:spLocks/>
                  </p:cNvSpPr>
                  <p:nvPr/>
                </p:nvSpPr>
                <p:spPr bwMode="auto">
                  <a:xfrm>
                    <a:off x="4270" y="3695"/>
                    <a:ext cx="23" cy="55"/>
                  </a:xfrm>
                  <a:custGeom>
                    <a:avLst/>
                    <a:gdLst>
                      <a:gd name="T0" fmla="*/ 13 w 23"/>
                      <a:gd name="T1" fmla="*/ 12 h 55"/>
                      <a:gd name="T2" fmla="*/ 23 w 23"/>
                      <a:gd name="T3" fmla="*/ 15 h 55"/>
                      <a:gd name="T4" fmla="*/ 13 w 23"/>
                      <a:gd name="T5" fmla="*/ 43 h 55"/>
                      <a:gd name="T6" fmla="*/ 13 w 23"/>
                      <a:gd name="T7" fmla="*/ 45 h 55"/>
                      <a:gd name="T8" fmla="*/ 13 w 23"/>
                      <a:gd name="T9" fmla="*/ 48 h 55"/>
                      <a:gd name="T10" fmla="*/ 15 w 23"/>
                      <a:gd name="T11" fmla="*/ 48 h 55"/>
                      <a:gd name="T12" fmla="*/ 18 w 23"/>
                      <a:gd name="T13" fmla="*/ 50 h 55"/>
                      <a:gd name="T14" fmla="*/ 18 w 23"/>
                      <a:gd name="T15" fmla="*/ 50 h 55"/>
                      <a:gd name="T16" fmla="*/ 20 w 23"/>
                      <a:gd name="T17" fmla="*/ 48 h 55"/>
                      <a:gd name="T18" fmla="*/ 20 w 23"/>
                      <a:gd name="T19" fmla="*/ 48 h 55"/>
                      <a:gd name="T20" fmla="*/ 23 w 23"/>
                      <a:gd name="T21" fmla="*/ 45 h 55"/>
                      <a:gd name="T22" fmla="*/ 23 w 23"/>
                      <a:gd name="T23" fmla="*/ 45 h 55"/>
                      <a:gd name="T24" fmla="*/ 23 w 23"/>
                      <a:gd name="T25" fmla="*/ 48 h 55"/>
                      <a:gd name="T26" fmla="*/ 20 w 23"/>
                      <a:gd name="T27" fmla="*/ 53 h 55"/>
                      <a:gd name="T28" fmla="*/ 18 w 23"/>
                      <a:gd name="T29" fmla="*/ 53 h 55"/>
                      <a:gd name="T30" fmla="*/ 15 w 23"/>
                      <a:gd name="T31" fmla="*/ 53 h 55"/>
                      <a:gd name="T32" fmla="*/ 13 w 23"/>
                      <a:gd name="T33" fmla="*/ 55 h 55"/>
                      <a:gd name="T34" fmla="*/ 13 w 23"/>
                      <a:gd name="T35" fmla="*/ 55 h 55"/>
                      <a:gd name="T36" fmla="*/ 10 w 23"/>
                      <a:gd name="T37" fmla="*/ 53 h 55"/>
                      <a:gd name="T38" fmla="*/ 8 w 23"/>
                      <a:gd name="T39" fmla="*/ 53 h 55"/>
                      <a:gd name="T40" fmla="*/ 8 w 23"/>
                      <a:gd name="T41" fmla="*/ 50 h 55"/>
                      <a:gd name="T42" fmla="*/ 5 w 23"/>
                      <a:gd name="T43" fmla="*/ 50 h 55"/>
                      <a:gd name="T44" fmla="*/ 5 w 23"/>
                      <a:gd name="T45" fmla="*/ 48 h 55"/>
                      <a:gd name="T46" fmla="*/ 5 w 23"/>
                      <a:gd name="T47" fmla="*/ 43 h 55"/>
                      <a:gd name="T48" fmla="*/ 0 w 23"/>
                      <a:gd name="T49" fmla="*/ 15 h 55"/>
                      <a:gd name="T50" fmla="*/ 0 w 23"/>
                      <a:gd name="T51" fmla="*/ 15 h 55"/>
                      <a:gd name="T52" fmla="*/ 3 w 23"/>
                      <a:gd name="T53" fmla="*/ 12 h 55"/>
                      <a:gd name="T54" fmla="*/ 5 w 23"/>
                      <a:gd name="T55" fmla="*/ 10 h 55"/>
                      <a:gd name="T56" fmla="*/ 8 w 23"/>
                      <a:gd name="T57" fmla="*/ 7 h 55"/>
                      <a:gd name="T58" fmla="*/ 8 w 23"/>
                      <a:gd name="T59" fmla="*/ 5 h 55"/>
                      <a:gd name="T60" fmla="*/ 10 w 23"/>
                      <a:gd name="T61" fmla="*/ 2 h 55"/>
                      <a:gd name="T62" fmla="*/ 13 w 23"/>
                      <a:gd name="T63" fmla="*/ 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55"/>
                      <a:gd name="T98" fmla="*/ 23 w 23"/>
                      <a:gd name="T99" fmla="*/ 55 h 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55">
                        <a:moveTo>
                          <a:pt x="13" y="0"/>
                        </a:moveTo>
                        <a:lnTo>
                          <a:pt x="13" y="12"/>
                        </a:lnTo>
                        <a:lnTo>
                          <a:pt x="23" y="12"/>
                        </a:lnTo>
                        <a:lnTo>
                          <a:pt x="23" y="15"/>
                        </a:lnTo>
                        <a:lnTo>
                          <a:pt x="13" y="15"/>
                        </a:lnTo>
                        <a:lnTo>
                          <a:pt x="13" y="43"/>
                        </a:lnTo>
                        <a:lnTo>
                          <a:pt x="13" y="45"/>
                        </a:lnTo>
                        <a:lnTo>
                          <a:pt x="13" y="48"/>
                        </a:lnTo>
                        <a:lnTo>
                          <a:pt x="15" y="48"/>
                        </a:lnTo>
                        <a:lnTo>
                          <a:pt x="15" y="50"/>
                        </a:lnTo>
                        <a:lnTo>
                          <a:pt x="18" y="50"/>
                        </a:lnTo>
                        <a:lnTo>
                          <a:pt x="20" y="48"/>
                        </a:lnTo>
                        <a:lnTo>
                          <a:pt x="23" y="45"/>
                        </a:lnTo>
                        <a:lnTo>
                          <a:pt x="23" y="48"/>
                        </a:lnTo>
                        <a:lnTo>
                          <a:pt x="20" y="50"/>
                        </a:lnTo>
                        <a:lnTo>
                          <a:pt x="20" y="53"/>
                        </a:lnTo>
                        <a:lnTo>
                          <a:pt x="18" y="53"/>
                        </a:lnTo>
                        <a:lnTo>
                          <a:pt x="15" y="53"/>
                        </a:lnTo>
                        <a:lnTo>
                          <a:pt x="13" y="55"/>
                        </a:lnTo>
                        <a:lnTo>
                          <a:pt x="10" y="53"/>
                        </a:lnTo>
                        <a:lnTo>
                          <a:pt x="8" y="53"/>
                        </a:lnTo>
                        <a:lnTo>
                          <a:pt x="8" y="50"/>
                        </a:lnTo>
                        <a:lnTo>
                          <a:pt x="5" y="50"/>
                        </a:lnTo>
                        <a:lnTo>
                          <a:pt x="5" y="48"/>
                        </a:lnTo>
                        <a:lnTo>
                          <a:pt x="5" y="45"/>
                        </a:lnTo>
                        <a:lnTo>
                          <a:pt x="5" y="43"/>
                        </a:lnTo>
                        <a:lnTo>
                          <a:pt x="5" y="15"/>
                        </a:lnTo>
                        <a:lnTo>
                          <a:pt x="0" y="15"/>
                        </a:lnTo>
                        <a:lnTo>
                          <a:pt x="3" y="12"/>
                        </a:lnTo>
                        <a:lnTo>
                          <a:pt x="3" y="10"/>
                        </a:lnTo>
                        <a:lnTo>
                          <a:pt x="5" y="10"/>
                        </a:lnTo>
                        <a:lnTo>
                          <a:pt x="8" y="7"/>
                        </a:lnTo>
                        <a:lnTo>
                          <a:pt x="8" y="5"/>
                        </a:lnTo>
                        <a:lnTo>
                          <a:pt x="10" y="2"/>
                        </a:lnTo>
                        <a:lnTo>
                          <a:pt x="10" y="0"/>
                        </a:lnTo>
                        <a:lnTo>
                          <a:pt x="13"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12" name="Freeform 372">
                    <a:extLst>
                      <a:ext uri="{FF2B5EF4-FFF2-40B4-BE49-F238E27FC236}">
                        <a16:creationId xmlns:a16="http://schemas.microsoft.com/office/drawing/2014/main" id="{DF6532F9-A9E1-44FB-8F81-F5C96FD7C48F}"/>
                      </a:ext>
                    </a:extLst>
                  </p:cNvPr>
                  <p:cNvSpPr>
                    <a:spLocks/>
                  </p:cNvSpPr>
                  <p:nvPr/>
                </p:nvSpPr>
                <p:spPr bwMode="auto">
                  <a:xfrm>
                    <a:off x="4336" y="3687"/>
                    <a:ext cx="20" cy="81"/>
                  </a:xfrm>
                  <a:custGeom>
                    <a:avLst/>
                    <a:gdLst>
                      <a:gd name="T0" fmla="*/ 20 w 20"/>
                      <a:gd name="T1" fmla="*/ 81 h 81"/>
                      <a:gd name="T2" fmla="*/ 0 w 20"/>
                      <a:gd name="T3" fmla="*/ 81 h 81"/>
                      <a:gd name="T4" fmla="*/ 0 w 20"/>
                      <a:gd name="T5" fmla="*/ 0 h 81"/>
                      <a:gd name="T6" fmla="*/ 20 w 20"/>
                      <a:gd name="T7" fmla="*/ 0 h 81"/>
                      <a:gd name="T8" fmla="*/ 20 w 20"/>
                      <a:gd name="T9" fmla="*/ 3 h 81"/>
                      <a:gd name="T10" fmla="*/ 7 w 20"/>
                      <a:gd name="T11" fmla="*/ 3 h 81"/>
                      <a:gd name="T12" fmla="*/ 7 w 20"/>
                      <a:gd name="T13" fmla="*/ 76 h 81"/>
                      <a:gd name="T14" fmla="*/ 20 w 20"/>
                      <a:gd name="T15" fmla="*/ 76 h 81"/>
                      <a:gd name="T16" fmla="*/ 20 w 20"/>
                      <a:gd name="T17" fmla="*/ 81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81"/>
                      <a:gd name="T29" fmla="*/ 20 w 20"/>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81">
                        <a:moveTo>
                          <a:pt x="20" y="81"/>
                        </a:moveTo>
                        <a:lnTo>
                          <a:pt x="0" y="81"/>
                        </a:lnTo>
                        <a:lnTo>
                          <a:pt x="0" y="0"/>
                        </a:lnTo>
                        <a:lnTo>
                          <a:pt x="20" y="0"/>
                        </a:lnTo>
                        <a:lnTo>
                          <a:pt x="20" y="3"/>
                        </a:lnTo>
                        <a:lnTo>
                          <a:pt x="7" y="3"/>
                        </a:lnTo>
                        <a:lnTo>
                          <a:pt x="7" y="76"/>
                        </a:lnTo>
                        <a:lnTo>
                          <a:pt x="20" y="76"/>
                        </a:lnTo>
                        <a:lnTo>
                          <a:pt x="20" y="81"/>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13" name="Freeform 373">
                    <a:extLst>
                      <a:ext uri="{FF2B5EF4-FFF2-40B4-BE49-F238E27FC236}">
                        <a16:creationId xmlns:a16="http://schemas.microsoft.com/office/drawing/2014/main" id="{FB639AAB-6A99-43D5-84CE-3C824C349E46}"/>
                      </a:ext>
                    </a:extLst>
                  </p:cNvPr>
                  <p:cNvSpPr>
                    <a:spLocks/>
                  </p:cNvSpPr>
                  <p:nvPr/>
                </p:nvSpPr>
                <p:spPr bwMode="auto">
                  <a:xfrm>
                    <a:off x="4361" y="3707"/>
                    <a:ext cx="35" cy="43"/>
                  </a:xfrm>
                  <a:custGeom>
                    <a:avLst/>
                    <a:gdLst>
                      <a:gd name="T0" fmla="*/ 35 w 35"/>
                      <a:gd name="T1" fmla="*/ 28 h 43"/>
                      <a:gd name="T2" fmla="*/ 33 w 35"/>
                      <a:gd name="T3" fmla="*/ 33 h 43"/>
                      <a:gd name="T4" fmla="*/ 30 w 35"/>
                      <a:gd name="T5" fmla="*/ 38 h 43"/>
                      <a:gd name="T6" fmla="*/ 25 w 35"/>
                      <a:gd name="T7" fmla="*/ 41 h 43"/>
                      <a:gd name="T8" fmla="*/ 20 w 35"/>
                      <a:gd name="T9" fmla="*/ 43 h 43"/>
                      <a:gd name="T10" fmla="*/ 18 w 35"/>
                      <a:gd name="T11" fmla="*/ 43 h 43"/>
                      <a:gd name="T12" fmla="*/ 10 w 35"/>
                      <a:gd name="T13" fmla="*/ 41 h 43"/>
                      <a:gd name="T14" fmla="*/ 7 w 35"/>
                      <a:gd name="T15" fmla="*/ 36 h 43"/>
                      <a:gd name="T16" fmla="*/ 5 w 35"/>
                      <a:gd name="T17" fmla="*/ 33 h 43"/>
                      <a:gd name="T18" fmla="*/ 0 w 35"/>
                      <a:gd name="T19" fmla="*/ 23 h 43"/>
                      <a:gd name="T20" fmla="*/ 0 w 35"/>
                      <a:gd name="T21" fmla="*/ 20 h 43"/>
                      <a:gd name="T22" fmla="*/ 2 w 35"/>
                      <a:gd name="T23" fmla="*/ 10 h 43"/>
                      <a:gd name="T24" fmla="*/ 7 w 35"/>
                      <a:gd name="T25" fmla="*/ 5 h 43"/>
                      <a:gd name="T26" fmla="*/ 10 w 35"/>
                      <a:gd name="T27" fmla="*/ 3 h 43"/>
                      <a:gd name="T28" fmla="*/ 20 w 35"/>
                      <a:gd name="T29" fmla="*/ 0 h 43"/>
                      <a:gd name="T30" fmla="*/ 23 w 35"/>
                      <a:gd name="T31" fmla="*/ 0 h 43"/>
                      <a:gd name="T32" fmla="*/ 30 w 35"/>
                      <a:gd name="T33" fmla="*/ 3 h 43"/>
                      <a:gd name="T34" fmla="*/ 33 w 35"/>
                      <a:gd name="T35" fmla="*/ 5 h 43"/>
                      <a:gd name="T36" fmla="*/ 35 w 35"/>
                      <a:gd name="T37" fmla="*/ 8 h 43"/>
                      <a:gd name="T38" fmla="*/ 35 w 35"/>
                      <a:gd name="T39" fmla="*/ 10 h 43"/>
                      <a:gd name="T40" fmla="*/ 33 w 35"/>
                      <a:gd name="T41" fmla="*/ 13 h 43"/>
                      <a:gd name="T42" fmla="*/ 33 w 35"/>
                      <a:gd name="T43" fmla="*/ 13 h 43"/>
                      <a:gd name="T44" fmla="*/ 30 w 35"/>
                      <a:gd name="T45" fmla="*/ 13 h 43"/>
                      <a:gd name="T46" fmla="*/ 28 w 35"/>
                      <a:gd name="T47" fmla="*/ 13 h 43"/>
                      <a:gd name="T48" fmla="*/ 25 w 35"/>
                      <a:gd name="T49" fmla="*/ 10 h 43"/>
                      <a:gd name="T50" fmla="*/ 25 w 35"/>
                      <a:gd name="T51" fmla="*/ 10 h 43"/>
                      <a:gd name="T52" fmla="*/ 25 w 35"/>
                      <a:gd name="T53" fmla="*/ 8 h 43"/>
                      <a:gd name="T54" fmla="*/ 25 w 35"/>
                      <a:gd name="T55" fmla="*/ 5 h 43"/>
                      <a:gd name="T56" fmla="*/ 23 w 35"/>
                      <a:gd name="T57" fmla="*/ 3 h 43"/>
                      <a:gd name="T58" fmla="*/ 23 w 35"/>
                      <a:gd name="T59" fmla="*/ 3 h 43"/>
                      <a:gd name="T60" fmla="*/ 20 w 35"/>
                      <a:gd name="T61" fmla="*/ 3 h 43"/>
                      <a:gd name="T62" fmla="*/ 15 w 35"/>
                      <a:gd name="T63" fmla="*/ 3 h 43"/>
                      <a:gd name="T64" fmla="*/ 12 w 35"/>
                      <a:gd name="T65" fmla="*/ 5 h 43"/>
                      <a:gd name="T66" fmla="*/ 10 w 35"/>
                      <a:gd name="T67" fmla="*/ 8 h 43"/>
                      <a:gd name="T68" fmla="*/ 7 w 35"/>
                      <a:gd name="T69" fmla="*/ 15 h 43"/>
                      <a:gd name="T70" fmla="*/ 7 w 35"/>
                      <a:gd name="T71" fmla="*/ 18 h 43"/>
                      <a:gd name="T72" fmla="*/ 10 w 35"/>
                      <a:gd name="T73" fmla="*/ 26 h 43"/>
                      <a:gd name="T74" fmla="*/ 12 w 35"/>
                      <a:gd name="T75" fmla="*/ 31 h 43"/>
                      <a:gd name="T76" fmla="*/ 12 w 35"/>
                      <a:gd name="T77" fmla="*/ 33 h 43"/>
                      <a:gd name="T78" fmla="*/ 20 w 35"/>
                      <a:gd name="T79" fmla="*/ 36 h 43"/>
                      <a:gd name="T80" fmla="*/ 23 w 35"/>
                      <a:gd name="T81" fmla="*/ 36 h 43"/>
                      <a:gd name="T82" fmla="*/ 25 w 35"/>
                      <a:gd name="T83" fmla="*/ 36 h 43"/>
                      <a:gd name="T84" fmla="*/ 30 w 35"/>
                      <a:gd name="T85" fmla="*/ 33 h 43"/>
                      <a:gd name="T86" fmla="*/ 30 w 35"/>
                      <a:gd name="T87" fmla="*/ 31 h 43"/>
                      <a:gd name="T88" fmla="*/ 35 w 35"/>
                      <a:gd name="T89" fmla="*/ 26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
                      <a:gd name="T136" fmla="*/ 0 h 43"/>
                      <a:gd name="T137" fmla="*/ 35 w 35"/>
                      <a:gd name="T138" fmla="*/ 43 h 4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 h="43">
                        <a:moveTo>
                          <a:pt x="35" y="26"/>
                        </a:moveTo>
                        <a:lnTo>
                          <a:pt x="35" y="28"/>
                        </a:lnTo>
                        <a:lnTo>
                          <a:pt x="35" y="31"/>
                        </a:lnTo>
                        <a:lnTo>
                          <a:pt x="33" y="33"/>
                        </a:lnTo>
                        <a:lnTo>
                          <a:pt x="30" y="38"/>
                        </a:lnTo>
                        <a:lnTo>
                          <a:pt x="28" y="38"/>
                        </a:lnTo>
                        <a:lnTo>
                          <a:pt x="25" y="41"/>
                        </a:lnTo>
                        <a:lnTo>
                          <a:pt x="23" y="43"/>
                        </a:lnTo>
                        <a:lnTo>
                          <a:pt x="20" y="43"/>
                        </a:lnTo>
                        <a:lnTo>
                          <a:pt x="18" y="43"/>
                        </a:lnTo>
                        <a:lnTo>
                          <a:pt x="15" y="43"/>
                        </a:lnTo>
                        <a:lnTo>
                          <a:pt x="10" y="41"/>
                        </a:lnTo>
                        <a:lnTo>
                          <a:pt x="7" y="38"/>
                        </a:lnTo>
                        <a:lnTo>
                          <a:pt x="7" y="36"/>
                        </a:lnTo>
                        <a:lnTo>
                          <a:pt x="5" y="36"/>
                        </a:lnTo>
                        <a:lnTo>
                          <a:pt x="5" y="33"/>
                        </a:lnTo>
                        <a:lnTo>
                          <a:pt x="2" y="28"/>
                        </a:lnTo>
                        <a:lnTo>
                          <a:pt x="0" y="23"/>
                        </a:lnTo>
                        <a:lnTo>
                          <a:pt x="0" y="20"/>
                        </a:lnTo>
                        <a:lnTo>
                          <a:pt x="0" y="18"/>
                        </a:lnTo>
                        <a:lnTo>
                          <a:pt x="2" y="10"/>
                        </a:lnTo>
                        <a:lnTo>
                          <a:pt x="5" y="8"/>
                        </a:lnTo>
                        <a:lnTo>
                          <a:pt x="7" y="5"/>
                        </a:lnTo>
                        <a:lnTo>
                          <a:pt x="10" y="3"/>
                        </a:lnTo>
                        <a:lnTo>
                          <a:pt x="15" y="0"/>
                        </a:lnTo>
                        <a:lnTo>
                          <a:pt x="20" y="0"/>
                        </a:lnTo>
                        <a:lnTo>
                          <a:pt x="23" y="0"/>
                        </a:lnTo>
                        <a:lnTo>
                          <a:pt x="28" y="0"/>
                        </a:lnTo>
                        <a:lnTo>
                          <a:pt x="30" y="3"/>
                        </a:lnTo>
                        <a:lnTo>
                          <a:pt x="33" y="5"/>
                        </a:lnTo>
                        <a:lnTo>
                          <a:pt x="35" y="8"/>
                        </a:lnTo>
                        <a:lnTo>
                          <a:pt x="35" y="10"/>
                        </a:lnTo>
                        <a:lnTo>
                          <a:pt x="33" y="13"/>
                        </a:lnTo>
                        <a:lnTo>
                          <a:pt x="30" y="13"/>
                        </a:lnTo>
                        <a:lnTo>
                          <a:pt x="28" y="13"/>
                        </a:lnTo>
                        <a:lnTo>
                          <a:pt x="25" y="10"/>
                        </a:lnTo>
                        <a:lnTo>
                          <a:pt x="25" y="8"/>
                        </a:lnTo>
                        <a:lnTo>
                          <a:pt x="25" y="5"/>
                        </a:lnTo>
                        <a:lnTo>
                          <a:pt x="23" y="5"/>
                        </a:lnTo>
                        <a:lnTo>
                          <a:pt x="23" y="3"/>
                        </a:lnTo>
                        <a:lnTo>
                          <a:pt x="20" y="3"/>
                        </a:lnTo>
                        <a:lnTo>
                          <a:pt x="18" y="3"/>
                        </a:lnTo>
                        <a:lnTo>
                          <a:pt x="15" y="3"/>
                        </a:lnTo>
                        <a:lnTo>
                          <a:pt x="12" y="5"/>
                        </a:lnTo>
                        <a:lnTo>
                          <a:pt x="12" y="8"/>
                        </a:lnTo>
                        <a:lnTo>
                          <a:pt x="10" y="8"/>
                        </a:lnTo>
                        <a:lnTo>
                          <a:pt x="10" y="13"/>
                        </a:lnTo>
                        <a:lnTo>
                          <a:pt x="7" y="15"/>
                        </a:lnTo>
                        <a:lnTo>
                          <a:pt x="7" y="18"/>
                        </a:lnTo>
                        <a:lnTo>
                          <a:pt x="7" y="20"/>
                        </a:lnTo>
                        <a:lnTo>
                          <a:pt x="10" y="26"/>
                        </a:lnTo>
                        <a:lnTo>
                          <a:pt x="12" y="28"/>
                        </a:lnTo>
                        <a:lnTo>
                          <a:pt x="12" y="31"/>
                        </a:lnTo>
                        <a:lnTo>
                          <a:pt x="12" y="33"/>
                        </a:lnTo>
                        <a:lnTo>
                          <a:pt x="18" y="36"/>
                        </a:lnTo>
                        <a:lnTo>
                          <a:pt x="20" y="36"/>
                        </a:lnTo>
                        <a:lnTo>
                          <a:pt x="23" y="36"/>
                        </a:lnTo>
                        <a:lnTo>
                          <a:pt x="25" y="36"/>
                        </a:lnTo>
                        <a:lnTo>
                          <a:pt x="28" y="33"/>
                        </a:lnTo>
                        <a:lnTo>
                          <a:pt x="30" y="33"/>
                        </a:lnTo>
                        <a:lnTo>
                          <a:pt x="30" y="31"/>
                        </a:lnTo>
                        <a:lnTo>
                          <a:pt x="33" y="28"/>
                        </a:lnTo>
                        <a:lnTo>
                          <a:pt x="35" y="26"/>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14" name="Freeform 374">
                    <a:extLst>
                      <a:ext uri="{FF2B5EF4-FFF2-40B4-BE49-F238E27FC236}">
                        <a16:creationId xmlns:a16="http://schemas.microsoft.com/office/drawing/2014/main" id="{3855D8D1-F6B1-42D3-A71E-96CB7EA713E9}"/>
                      </a:ext>
                    </a:extLst>
                  </p:cNvPr>
                  <p:cNvSpPr>
                    <a:spLocks/>
                  </p:cNvSpPr>
                  <p:nvPr/>
                </p:nvSpPr>
                <p:spPr bwMode="auto">
                  <a:xfrm>
                    <a:off x="4401" y="3707"/>
                    <a:ext cx="68" cy="41"/>
                  </a:xfrm>
                  <a:custGeom>
                    <a:avLst/>
                    <a:gdLst>
                      <a:gd name="T0" fmla="*/ 15 w 68"/>
                      <a:gd name="T1" fmla="*/ 5 h 41"/>
                      <a:gd name="T2" fmla="*/ 18 w 68"/>
                      <a:gd name="T3" fmla="*/ 3 h 41"/>
                      <a:gd name="T4" fmla="*/ 23 w 68"/>
                      <a:gd name="T5" fmla="*/ 0 h 41"/>
                      <a:gd name="T6" fmla="*/ 25 w 68"/>
                      <a:gd name="T7" fmla="*/ 0 h 41"/>
                      <a:gd name="T8" fmla="*/ 31 w 68"/>
                      <a:gd name="T9" fmla="*/ 0 h 41"/>
                      <a:gd name="T10" fmla="*/ 36 w 68"/>
                      <a:gd name="T11" fmla="*/ 3 h 41"/>
                      <a:gd name="T12" fmla="*/ 38 w 68"/>
                      <a:gd name="T13" fmla="*/ 5 h 41"/>
                      <a:gd name="T14" fmla="*/ 38 w 68"/>
                      <a:gd name="T15" fmla="*/ 8 h 41"/>
                      <a:gd name="T16" fmla="*/ 46 w 68"/>
                      <a:gd name="T17" fmla="*/ 3 h 41"/>
                      <a:gd name="T18" fmla="*/ 48 w 68"/>
                      <a:gd name="T19" fmla="*/ 0 h 41"/>
                      <a:gd name="T20" fmla="*/ 53 w 68"/>
                      <a:gd name="T21" fmla="*/ 0 h 41"/>
                      <a:gd name="T22" fmla="*/ 58 w 68"/>
                      <a:gd name="T23" fmla="*/ 0 h 41"/>
                      <a:gd name="T24" fmla="*/ 61 w 68"/>
                      <a:gd name="T25" fmla="*/ 5 h 41"/>
                      <a:gd name="T26" fmla="*/ 63 w 68"/>
                      <a:gd name="T27" fmla="*/ 10 h 41"/>
                      <a:gd name="T28" fmla="*/ 63 w 68"/>
                      <a:gd name="T29" fmla="*/ 33 h 41"/>
                      <a:gd name="T30" fmla="*/ 63 w 68"/>
                      <a:gd name="T31" fmla="*/ 36 h 41"/>
                      <a:gd name="T32" fmla="*/ 63 w 68"/>
                      <a:gd name="T33" fmla="*/ 38 h 41"/>
                      <a:gd name="T34" fmla="*/ 66 w 68"/>
                      <a:gd name="T35" fmla="*/ 41 h 41"/>
                      <a:gd name="T36" fmla="*/ 68 w 68"/>
                      <a:gd name="T37" fmla="*/ 41 h 41"/>
                      <a:gd name="T38" fmla="*/ 48 w 68"/>
                      <a:gd name="T39" fmla="*/ 41 h 41"/>
                      <a:gd name="T40" fmla="*/ 51 w 68"/>
                      <a:gd name="T41" fmla="*/ 41 h 41"/>
                      <a:gd name="T42" fmla="*/ 53 w 68"/>
                      <a:gd name="T43" fmla="*/ 38 h 41"/>
                      <a:gd name="T44" fmla="*/ 56 w 68"/>
                      <a:gd name="T45" fmla="*/ 38 h 41"/>
                      <a:gd name="T46" fmla="*/ 56 w 68"/>
                      <a:gd name="T47" fmla="*/ 36 h 41"/>
                      <a:gd name="T48" fmla="*/ 56 w 68"/>
                      <a:gd name="T49" fmla="*/ 15 h 41"/>
                      <a:gd name="T50" fmla="*/ 56 w 68"/>
                      <a:gd name="T51" fmla="*/ 8 h 41"/>
                      <a:gd name="T52" fmla="*/ 53 w 68"/>
                      <a:gd name="T53" fmla="*/ 8 h 41"/>
                      <a:gd name="T54" fmla="*/ 48 w 68"/>
                      <a:gd name="T55" fmla="*/ 5 h 41"/>
                      <a:gd name="T56" fmla="*/ 46 w 68"/>
                      <a:gd name="T57" fmla="*/ 5 h 41"/>
                      <a:gd name="T58" fmla="*/ 43 w 68"/>
                      <a:gd name="T59" fmla="*/ 8 h 41"/>
                      <a:gd name="T60" fmla="*/ 38 w 68"/>
                      <a:gd name="T61" fmla="*/ 10 h 41"/>
                      <a:gd name="T62" fmla="*/ 38 w 68"/>
                      <a:gd name="T63" fmla="*/ 33 h 41"/>
                      <a:gd name="T64" fmla="*/ 38 w 68"/>
                      <a:gd name="T65" fmla="*/ 36 h 41"/>
                      <a:gd name="T66" fmla="*/ 41 w 68"/>
                      <a:gd name="T67" fmla="*/ 38 h 41"/>
                      <a:gd name="T68" fmla="*/ 41 w 68"/>
                      <a:gd name="T69" fmla="*/ 41 h 41"/>
                      <a:gd name="T70" fmla="*/ 46 w 68"/>
                      <a:gd name="T71" fmla="*/ 41 h 41"/>
                      <a:gd name="T72" fmla="*/ 25 w 68"/>
                      <a:gd name="T73" fmla="*/ 41 h 41"/>
                      <a:gd name="T74" fmla="*/ 28 w 68"/>
                      <a:gd name="T75" fmla="*/ 41 h 41"/>
                      <a:gd name="T76" fmla="*/ 31 w 68"/>
                      <a:gd name="T77" fmla="*/ 38 h 41"/>
                      <a:gd name="T78" fmla="*/ 31 w 68"/>
                      <a:gd name="T79" fmla="*/ 38 h 41"/>
                      <a:gd name="T80" fmla="*/ 31 w 68"/>
                      <a:gd name="T81" fmla="*/ 36 h 41"/>
                      <a:gd name="T82" fmla="*/ 31 w 68"/>
                      <a:gd name="T83" fmla="*/ 13 h 41"/>
                      <a:gd name="T84" fmla="*/ 31 w 68"/>
                      <a:gd name="T85" fmla="*/ 8 h 41"/>
                      <a:gd name="T86" fmla="*/ 25 w 68"/>
                      <a:gd name="T87" fmla="*/ 5 h 41"/>
                      <a:gd name="T88" fmla="*/ 23 w 68"/>
                      <a:gd name="T89" fmla="*/ 5 h 41"/>
                      <a:gd name="T90" fmla="*/ 20 w 68"/>
                      <a:gd name="T91" fmla="*/ 5 h 41"/>
                      <a:gd name="T92" fmla="*/ 15 w 68"/>
                      <a:gd name="T93" fmla="*/ 8 h 41"/>
                      <a:gd name="T94" fmla="*/ 13 w 68"/>
                      <a:gd name="T95" fmla="*/ 33 h 41"/>
                      <a:gd name="T96" fmla="*/ 13 w 68"/>
                      <a:gd name="T97" fmla="*/ 36 h 41"/>
                      <a:gd name="T98" fmla="*/ 15 w 68"/>
                      <a:gd name="T99" fmla="*/ 38 h 41"/>
                      <a:gd name="T100" fmla="*/ 15 w 68"/>
                      <a:gd name="T101" fmla="*/ 41 h 41"/>
                      <a:gd name="T102" fmla="*/ 20 w 68"/>
                      <a:gd name="T103" fmla="*/ 41 h 41"/>
                      <a:gd name="T104" fmla="*/ 0 w 68"/>
                      <a:gd name="T105" fmla="*/ 41 h 41"/>
                      <a:gd name="T106" fmla="*/ 0 w 68"/>
                      <a:gd name="T107" fmla="*/ 41 h 41"/>
                      <a:gd name="T108" fmla="*/ 3 w 68"/>
                      <a:gd name="T109" fmla="*/ 41 h 41"/>
                      <a:gd name="T110" fmla="*/ 5 w 68"/>
                      <a:gd name="T111" fmla="*/ 38 h 41"/>
                      <a:gd name="T112" fmla="*/ 5 w 68"/>
                      <a:gd name="T113" fmla="*/ 36 h 41"/>
                      <a:gd name="T114" fmla="*/ 5 w 68"/>
                      <a:gd name="T115" fmla="*/ 18 h 41"/>
                      <a:gd name="T116" fmla="*/ 5 w 68"/>
                      <a:gd name="T117" fmla="*/ 8 h 41"/>
                      <a:gd name="T118" fmla="*/ 5 w 68"/>
                      <a:gd name="T119" fmla="*/ 5 h 41"/>
                      <a:gd name="T120" fmla="*/ 3 w 68"/>
                      <a:gd name="T121" fmla="*/ 5 h 41"/>
                      <a:gd name="T122" fmla="*/ 0 w 68"/>
                      <a:gd name="T123" fmla="*/ 5 h 41"/>
                      <a:gd name="T124" fmla="*/ 10 w 68"/>
                      <a:gd name="T125" fmla="*/ 0 h 4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8"/>
                      <a:gd name="T190" fmla="*/ 0 h 41"/>
                      <a:gd name="T191" fmla="*/ 68 w 68"/>
                      <a:gd name="T192" fmla="*/ 41 h 4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8" h="41">
                        <a:moveTo>
                          <a:pt x="13" y="8"/>
                        </a:moveTo>
                        <a:lnTo>
                          <a:pt x="15" y="8"/>
                        </a:lnTo>
                        <a:lnTo>
                          <a:pt x="15" y="5"/>
                        </a:lnTo>
                        <a:lnTo>
                          <a:pt x="18" y="5"/>
                        </a:lnTo>
                        <a:lnTo>
                          <a:pt x="18" y="3"/>
                        </a:lnTo>
                        <a:lnTo>
                          <a:pt x="20" y="3"/>
                        </a:lnTo>
                        <a:lnTo>
                          <a:pt x="23" y="0"/>
                        </a:lnTo>
                        <a:lnTo>
                          <a:pt x="25" y="0"/>
                        </a:lnTo>
                        <a:lnTo>
                          <a:pt x="28" y="0"/>
                        </a:lnTo>
                        <a:lnTo>
                          <a:pt x="31" y="0"/>
                        </a:lnTo>
                        <a:lnTo>
                          <a:pt x="33" y="0"/>
                        </a:lnTo>
                        <a:lnTo>
                          <a:pt x="36" y="3"/>
                        </a:lnTo>
                        <a:lnTo>
                          <a:pt x="38" y="5"/>
                        </a:lnTo>
                        <a:lnTo>
                          <a:pt x="38" y="8"/>
                        </a:lnTo>
                        <a:lnTo>
                          <a:pt x="41" y="5"/>
                        </a:lnTo>
                        <a:lnTo>
                          <a:pt x="43" y="3"/>
                        </a:lnTo>
                        <a:lnTo>
                          <a:pt x="46" y="3"/>
                        </a:lnTo>
                        <a:lnTo>
                          <a:pt x="46" y="0"/>
                        </a:lnTo>
                        <a:lnTo>
                          <a:pt x="48" y="0"/>
                        </a:lnTo>
                        <a:lnTo>
                          <a:pt x="51" y="0"/>
                        </a:lnTo>
                        <a:lnTo>
                          <a:pt x="53" y="0"/>
                        </a:lnTo>
                        <a:lnTo>
                          <a:pt x="56" y="0"/>
                        </a:lnTo>
                        <a:lnTo>
                          <a:pt x="58" y="0"/>
                        </a:lnTo>
                        <a:lnTo>
                          <a:pt x="58" y="3"/>
                        </a:lnTo>
                        <a:lnTo>
                          <a:pt x="61" y="3"/>
                        </a:lnTo>
                        <a:lnTo>
                          <a:pt x="61" y="5"/>
                        </a:lnTo>
                        <a:lnTo>
                          <a:pt x="63" y="8"/>
                        </a:lnTo>
                        <a:lnTo>
                          <a:pt x="63" y="10"/>
                        </a:lnTo>
                        <a:lnTo>
                          <a:pt x="63" y="13"/>
                        </a:lnTo>
                        <a:lnTo>
                          <a:pt x="63" y="15"/>
                        </a:lnTo>
                        <a:lnTo>
                          <a:pt x="63" y="33"/>
                        </a:lnTo>
                        <a:lnTo>
                          <a:pt x="63" y="36"/>
                        </a:lnTo>
                        <a:lnTo>
                          <a:pt x="63" y="38"/>
                        </a:lnTo>
                        <a:lnTo>
                          <a:pt x="66" y="41"/>
                        </a:lnTo>
                        <a:lnTo>
                          <a:pt x="68" y="41"/>
                        </a:lnTo>
                        <a:lnTo>
                          <a:pt x="48" y="41"/>
                        </a:lnTo>
                        <a:lnTo>
                          <a:pt x="51" y="41"/>
                        </a:lnTo>
                        <a:lnTo>
                          <a:pt x="53" y="41"/>
                        </a:lnTo>
                        <a:lnTo>
                          <a:pt x="53" y="38"/>
                        </a:lnTo>
                        <a:lnTo>
                          <a:pt x="56" y="38"/>
                        </a:lnTo>
                        <a:lnTo>
                          <a:pt x="56" y="36"/>
                        </a:lnTo>
                        <a:lnTo>
                          <a:pt x="56" y="33"/>
                        </a:lnTo>
                        <a:lnTo>
                          <a:pt x="56" y="15"/>
                        </a:lnTo>
                        <a:lnTo>
                          <a:pt x="56" y="13"/>
                        </a:lnTo>
                        <a:lnTo>
                          <a:pt x="56" y="10"/>
                        </a:lnTo>
                        <a:lnTo>
                          <a:pt x="56" y="8"/>
                        </a:lnTo>
                        <a:lnTo>
                          <a:pt x="53" y="8"/>
                        </a:lnTo>
                        <a:lnTo>
                          <a:pt x="51" y="5"/>
                        </a:lnTo>
                        <a:lnTo>
                          <a:pt x="48" y="5"/>
                        </a:lnTo>
                        <a:lnTo>
                          <a:pt x="46" y="5"/>
                        </a:lnTo>
                        <a:lnTo>
                          <a:pt x="43" y="5"/>
                        </a:lnTo>
                        <a:lnTo>
                          <a:pt x="43" y="8"/>
                        </a:lnTo>
                        <a:lnTo>
                          <a:pt x="41" y="8"/>
                        </a:lnTo>
                        <a:lnTo>
                          <a:pt x="38" y="10"/>
                        </a:lnTo>
                        <a:lnTo>
                          <a:pt x="38" y="13"/>
                        </a:lnTo>
                        <a:lnTo>
                          <a:pt x="38" y="33"/>
                        </a:lnTo>
                        <a:lnTo>
                          <a:pt x="38" y="36"/>
                        </a:lnTo>
                        <a:lnTo>
                          <a:pt x="38" y="38"/>
                        </a:lnTo>
                        <a:lnTo>
                          <a:pt x="41" y="38"/>
                        </a:lnTo>
                        <a:lnTo>
                          <a:pt x="41" y="41"/>
                        </a:lnTo>
                        <a:lnTo>
                          <a:pt x="43" y="41"/>
                        </a:lnTo>
                        <a:lnTo>
                          <a:pt x="46" y="41"/>
                        </a:lnTo>
                        <a:lnTo>
                          <a:pt x="25" y="41"/>
                        </a:lnTo>
                        <a:lnTo>
                          <a:pt x="28" y="41"/>
                        </a:lnTo>
                        <a:lnTo>
                          <a:pt x="31" y="38"/>
                        </a:lnTo>
                        <a:lnTo>
                          <a:pt x="31" y="36"/>
                        </a:lnTo>
                        <a:lnTo>
                          <a:pt x="31" y="33"/>
                        </a:lnTo>
                        <a:lnTo>
                          <a:pt x="31" y="15"/>
                        </a:lnTo>
                        <a:lnTo>
                          <a:pt x="31" y="13"/>
                        </a:lnTo>
                        <a:lnTo>
                          <a:pt x="31" y="10"/>
                        </a:lnTo>
                        <a:lnTo>
                          <a:pt x="31" y="8"/>
                        </a:lnTo>
                        <a:lnTo>
                          <a:pt x="28" y="5"/>
                        </a:lnTo>
                        <a:lnTo>
                          <a:pt x="25" y="5"/>
                        </a:lnTo>
                        <a:lnTo>
                          <a:pt x="23" y="5"/>
                        </a:lnTo>
                        <a:lnTo>
                          <a:pt x="20" y="5"/>
                        </a:lnTo>
                        <a:lnTo>
                          <a:pt x="18" y="5"/>
                        </a:lnTo>
                        <a:lnTo>
                          <a:pt x="18" y="8"/>
                        </a:lnTo>
                        <a:lnTo>
                          <a:pt x="15" y="8"/>
                        </a:lnTo>
                        <a:lnTo>
                          <a:pt x="13" y="10"/>
                        </a:lnTo>
                        <a:lnTo>
                          <a:pt x="13" y="33"/>
                        </a:lnTo>
                        <a:lnTo>
                          <a:pt x="13" y="36"/>
                        </a:lnTo>
                        <a:lnTo>
                          <a:pt x="13" y="38"/>
                        </a:lnTo>
                        <a:lnTo>
                          <a:pt x="15" y="38"/>
                        </a:lnTo>
                        <a:lnTo>
                          <a:pt x="15" y="41"/>
                        </a:lnTo>
                        <a:lnTo>
                          <a:pt x="18" y="41"/>
                        </a:lnTo>
                        <a:lnTo>
                          <a:pt x="20" y="41"/>
                        </a:lnTo>
                        <a:lnTo>
                          <a:pt x="0" y="41"/>
                        </a:lnTo>
                        <a:lnTo>
                          <a:pt x="3" y="41"/>
                        </a:lnTo>
                        <a:lnTo>
                          <a:pt x="5" y="41"/>
                        </a:lnTo>
                        <a:lnTo>
                          <a:pt x="5" y="38"/>
                        </a:lnTo>
                        <a:lnTo>
                          <a:pt x="5" y="36"/>
                        </a:lnTo>
                        <a:lnTo>
                          <a:pt x="5" y="33"/>
                        </a:lnTo>
                        <a:lnTo>
                          <a:pt x="5" y="18"/>
                        </a:lnTo>
                        <a:lnTo>
                          <a:pt x="5" y="13"/>
                        </a:lnTo>
                        <a:lnTo>
                          <a:pt x="5" y="10"/>
                        </a:lnTo>
                        <a:lnTo>
                          <a:pt x="5" y="8"/>
                        </a:lnTo>
                        <a:lnTo>
                          <a:pt x="5" y="5"/>
                        </a:lnTo>
                        <a:lnTo>
                          <a:pt x="3" y="5"/>
                        </a:lnTo>
                        <a:lnTo>
                          <a:pt x="0" y="5"/>
                        </a:lnTo>
                        <a:lnTo>
                          <a:pt x="10" y="0"/>
                        </a:lnTo>
                        <a:lnTo>
                          <a:pt x="13" y="0"/>
                        </a:lnTo>
                        <a:lnTo>
                          <a:pt x="13" y="8"/>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15" name="Freeform 375">
                    <a:extLst>
                      <a:ext uri="{FF2B5EF4-FFF2-40B4-BE49-F238E27FC236}">
                        <a16:creationId xmlns:a16="http://schemas.microsoft.com/office/drawing/2014/main" id="{7150D108-F247-4C10-A5D4-A6E2D457B98C}"/>
                      </a:ext>
                    </a:extLst>
                  </p:cNvPr>
                  <p:cNvSpPr>
                    <a:spLocks/>
                  </p:cNvSpPr>
                  <p:nvPr/>
                </p:nvSpPr>
                <p:spPr bwMode="auto">
                  <a:xfrm>
                    <a:off x="4550" y="3707"/>
                    <a:ext cx="35" cy="43"/>
                  </a:xfrm>
                  <a:custGeom>
                    <a:avLst/>
                    <a:gdLst>
                      <a:gd name="T0" fmla="*/ 33 w 35"/>
                      <a:gd name="T1" fmla="*/ 28 h 43"/>
                      <a:gd name="T2" fmla="*/ 30 w 35"/>
                      <a:gd name="T3" fmla="*/ 33 h 43"/>
                      <a:gd name="T4" fmla="*/ 28 w 35"/>
                      <a:gd name="T5" fmla="*/ 38 h 43"/>
                      <a:gd name="T6" fmla="*/ 25 w 35"/>
                      <a:gd name="T7" fmla="*/ 41 h 43"/>
                      <a:gd name="T8" fmla="*/ 18 w 35"/>
                      <a:gd name="T9" fmla="*/ 43 h 43"/>
                      <a:gd name="T10" fmla="*/ 15 w 35"/>
                      <a:gd name="T11" fmla="*/ 43 h 43"/>
                      <a:gd name="T12" fmla="*/ 10 w 35"/>
                      <a:gd name="T13" fmla="*/ 41 h 43"/>
                      <a:gd name="T14" fmla="*/ 5 w 35"/>
                      <a:gd name="T15" fmla="*/ 36 h 43"/>
                      <a:gd name="T16" fmla="*/ 3 w 35"/>
                      <a:gd name="T17" fmla="*/ 33 h 43"/>
                      <a:gd name="T18" fmla="*/ 0 w 35"/>
                      <a:gd name="T19" fmla="*/ 23 h 43"/>
                      <a:gd name="T20" fmla="*/ 0 w 35"/>
                      <a:gd name="T21" fmla="*/ 20 h 43"/>
                      <a:gd name="T22" fmla="*/ 3 w 35"/>
                      <a:gd name="T23" fmla="*/ 10 h 43"/>
                      <a:gd name="T24" fmla="*/ 5 w 35"/>
                      <a:gd name="T25" fmla="*/ 5 h 43"/>
                      <a:gd name="T26" fmla="*/ 8 w 35"/>
                      <a:gd name="T27" fmla="*/ 3 h 43"/>
                      <a:gd name="T28" fmla="*/ 18 w 35"/>
                      <a:gd name="T29" fmla="*/ 0 h 43"/>
                      <a:gd name="T30" fmla="*/ 23 w 35"/>
                      <a:gd name="T31" fmla="*/ 0 h 43"/>
                      <a:gd name="T32" fmla="*/ 28 w 35"/>
                      <a:gd name="T33" fmla="*/ 3 h 43"/>
                      <a:gd name="T34" fmla="*/ 30 w 35"/>
                      <a:gd name="T35" fmla="*/ 5 h 43"/>
                      <a:gd name="T36" fmla="*/ 33 w 35"/>
                      <a:gd name="T37" fmla="*/ 8 h 43"/>
                      <a:gd name="T38" fmla="*/ 33 w 35"/>
                      <a:gd name="T39" fmla="*/ 10 h 43"/>
                      <a:gd name="T40" fmla="*/ 30 w 35"/>
                      <a:gd name="T41" fmla="*/ 13 h 43"/>
                      <a:gd name="T42" fmla="*/ 30 w 35"/>
                      <a:gd name="T43" fmla="*/ 13 h 43"/>
                      <a:gd name="T44" fmla="*/ 28 w 35"/>
                      <a:gd name="T45" fmla="*/ 13 h 43"/>
                      <a:gd name="T46" fmla="*/ 25 w 35"/>
                      <a:gd name="T47" fmla="*/ 13 h 43"/>
                      <a:gd name="T48" fmla="*/ 25 w 35"/>
                      <a:gd name="T49" fmla="*/ 10 h 43"/>
                      <a:gd name="T50" fmla="*/ 25 w 35"/>
                      <a:gd name="T51" fmla="*/ 10 h 43"/>
                      <a:gd name="T52" fmla="*/ 23 w 35"/>
                      <a:gd name="T53" fmla="*/ 8 h 43"/>
                      <a:gd name="T54" fmla="*/ 23 w 35"/>
                      <a:gd name="T55" fmla="*/ 5 h 43"/>
                      <a:gd name="T56" fmla="*/ 23 w 35"/>
                      <a:gd name="T57" fmla="*/ 3 h 43"/>
                      <a:gd name="T58" fmla="*/ 20 w 35"/>
                      <a:gd name="T59" fmla="*/ 3 h 43"/>
                      <a:gd name="T60" fmla="*/ 18 w 35"/>
                      <a:gd name="T61" fmla="*/ 3 h 43"/>
                      <a:gd name="T62" fmla="*/ 15 w 35"/>
                      <a:gd name="T63" fmla="*/ 3 h 43"/>
                      <a:gd name="T64" fmla="*/ 10 w 35"/>
                      <a:gd name="T65" fmla="*/ 5 h 43"/>
                      <a:gd name="T66" fmla="*/ 8 w 35"/>
                      <a:gd name="T67" fmla="*/ 8 h 43"/>
                      <a:gd name="T68" fmla="*/ 8 w 35"/>
                      <a:gd name="T69" fmla="*/ 15 h 43"/>
                      <a:gd name="T70" fmla="*/ 8 w 35"/>
                      <a:gd name="T71" fmla="*/ 18 h 43"/>
                      <a:gd name="T72" fmla="*/ 8 w 35"/>
                      <a:gd name="T73" fmla="*/ 26 h 43"/>
                      <a:gd name="T74" fmla="*/ 10 w 35"/>
                      <a:gd name="T75" fmla="*/ 31 h 43"/>
                      <a:gd name="T76" fmla="*/ 13 w 35"/>
                      <a:gd name="T77" fmla="*/ 33 h 43"/>
                      <a:gd name="T78" fmla="*/ 20 w 35"/>
                      <a:gd name="T79" fmla="*/ 36 h 43"/>
                      <a:gd name="T80" fmla="*/ 20 w 35"/>
                      <a:gd name="T81" fmla="*/ 36 h 43"/>
                      <a:gd name="T82" fmla="*/ 25 w 35"/>
                      <a:gd name="T83" fmla="*/ 36 h 43"/>
                      <a:gd name="T84" fmla="*/ 28 w 35"/>
                      <a:gd name="T85" fmla="*/ 33 h 43"/>
                      <a:gd name="T86" fmla="*/ 30 w 35"/>
                      <a:gd name="T87" fmla="*/ 31 h 43"/>
                      <a:gd name="T88" fmla="*/ 33 w 35"/>
                      <a:gd name="T89" fmla="*/ 26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
                      <a:gd name="T136" fmla="*/ 0 h 43"/>
                      <a:gd name="T137" fmla="*/ 35 w 35"/>
                      <a:gd name="T138" fmla="*/ 43 h 4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 h="43">
                        <a:moveTo>
                          <a:pt x="35" y="26"/>
                        </a:moveTo>
                        <a:lnTo>
                          <a:pt x="33" y="28"/>
                        </a:lnTo>
                        <a:lnTo>
                          <a:pt x="33" y="31"/>
                        </a:lnTo>
                        <a:lnTo>
                          <a:pt x="30" y="33"/>
                        </a:lnTo>
                        <a:lnTo>
                          <a:pt x="28" y="38"/>
                        </a:lnTo>
                        <a:lnTo>
                          <a:pt x="25" y="38"/>
                        </a:lnTo>
                        <a:lnTo>
                          <a:pt x="25" y="41"/>
                        </a:lnTo>
                        <a:lnTo>
                          <a:pt x="23" y="43"/>
                        </a:lnTo>
                        <a:lnTo>
                          <a:pt x="18" y="43"/>
                        </a:lnTo>
                        <a:lnTo>
                          <a:pt x="15" y="43"/>
                        </a:lnTo>
                        <a:lnTo>
                          <a:pt x="13" y="43"/>
                        </a:lnTo>
                        <a:lnTo>
                          <a:pt x="10" y="41"/>
                        </a:lnTo>
                        <a:lnTo>
                          <a:pt x="5" y="38"/>
                        </a:lnTo>
                        <a:lnTo>
                          <a:pt x="5" y="36"/>
                        </a:lnTo>
                        <a:lnTo>
                          <a:pt x="3" y="33"/>
                        </a:lnTo>
                        <a:lnTo>
                          <a:pt x="0" y="28"/>
                        </a:lnTo>
                        <a:lnTo>
                          <a:pt x="0" y="23"/>
                        </a:lnTo>
                        <a:lnTo>
                          <a:pt x="0" y="20"/>
                        </a:lnTo>
                        <a:lnTo>
                          <a:pt x="0" y="18"/>
                        </a:lnTo>
                        <a:lnTo>
                          <a:pt x="3" y="10"/>
                        </a:lnTo>
                        <a:lnTo>
                          <a:pt x="5" y="8"/>
                        </a:lnTo>
                        <a:lnTo>
                          <a:pt x="5" y="5"/>
                        </a:lnTo>
                        <a:lnTo>
                          <a:pt x="8" y="3"/>
                        </a:lnTo>
                        <a:lnTo>
                          <a:pt x="13" y="0"/>
                        </a:lnTo>
                        <a:lnTo>
                          <a:pt x="18" y="0"/>
                        </a:lnTo>
                        <a:lnTo>
                          <a:pt x="20" y="0"/>
                        </a:lnTo>
                        <a:lnTo>
                          <a:pt x="23" y="0"/>
                        </a:lnTo>
                        <a:lnTo>
                          <a:pt x="25" y="0"/>
                        </a:lnTo>
                        <a:lnTo>
                          <a:pt x="28" y="3"/>
                        </a:lnTo>
                        <a:lnTo>
                          <a:pt x="30" y="5"/>
                        </a:lnTo>
                        <a:lnTo>
                          <a:pt x="33" y="8"/>
                        </a:lnTo>
                        <a:lnTo>
                          <a:pt x="33" y="10"/>
                        </a:lnTo>
                        <a:lnTo>
                          <a:pt x="33" y="13"/>
                        </a:lnTo>
                        <a:lnTo>
                          <a:pt x="30" y="13"/>
                        </a:lnTo>
                        <a:lnTo>
                          <a:pt x="28" y="13"/>
                        </a:lnTo>
                        <a:lnTo>
                          <a:pt x="25" y="13"/>
                        </a:lnTo>
                        <a:lnTo>
                          <a:pt x="25" y="10"/>
                        </a:lnTo>
                        <a:lnTo>
                          <a:pt x="23" y="10"/>
                        </a:lnTo>
                        <a:lnTo>
                          <a:pt x="23" y="8"/>
                        </a:lnTo>
                        <a:lnTo>
                          <a:pt x="23" y="5"/>
                        </a:lnTo>
                        <a:lnTo>
                          <a:pt x="23" y="3"/>
                        </a:lnTo>
                        <a:lnTo>
                          <a:pt x="20" y="3"/>
                        </a:lnTo>
                        <a:lnTo>
                          <a:pt x="18" y="3"/>
                        </a:lnTo>
                        <a:lnTo>
                          <a:pt x="15" y="3"/>
                        </a:lnTo>
                        <a:lnTo>
                          <a:pt x="13" y="5"/>
                        </a:lnTo>
                        <a:lnTo>
                          <a:pt x="10" y="5"/>
                        </a:lnTo>
                        <a:lnTo>
                          <a:pt x="10" y="8"/>
                        </a:lnTo>
                        <a:lnTo>
                          <a:pt x="8" y="8"/>
                        </a:lnTo>
                        <a:lnTo>
                          <a:pt x="8" y="13"/>
                        </a:lnTo>
                        <a:lnTo>
                          <a:pt x="8" y="15"/>
                        </a:lnTo>
                        <a:lnTo>
                          <a:pt x="8" y="18"/>
                        </a:lnTo>
                        <a:lnTo>
                          <a:pt x="8" y="20"/>
                        </a:lnTo>
                        <a:lnTo>
                          <a:pt x="8" y="26"/>
                        </a:lnTo>
                        <a:lnTo>
                          <a:pt x="10" y="28"/>
                        </a:lnTo>
                        <a:lnTo>
                          <a:pt x="10" y="31"/>
                        </a:lnTo>
                        <a:lnTo>
                          <a:pt x="13" y="33"/>
                        </a:lnTo>
                        <a:lnTo>
                          <a:pt x="15" y="36"/>
                        </a:lnTo>
                        <a:lnTo>
                          <a:pt x="20" y="36"/>
                        </a:lnTo>
                        <a:lnTo>
                          <a:pt x="23" y="36"/>
                        </a:lnTo>
                        <a:lnTo>
                          <a:pt x="25" y="36"/>
                        </a:lnTo>
                        <a:lnTo>
                          <a:pt x="28" y="33"/>
                        </a:lnTo>
                        <a:lnTo>
                          <a:pt x="28" y="31"/>
                        </a:lnTo>
                        <a:lnTo>
                          <a:pt x="30" y="31"/>
                        </a:lnTo>
                        <a:lnTo>
                          <a:pt x="30" y="28"/>
                        </a:lnTo>
                        <a:lnTo>
                          <a:pt x="33" y="26"/>
                        </a:lnTo>
                        <a:lnTo>
                          <a:pt x="35" y="26"/>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16" name="Freeform 376">
                    <a:extLst>
                      <a:ext uri="{FF2B5EF4-FFF2-40B4-BE49-F238E27FC236}">
                        <a16:creationId xmlns:a16="http://schemas.microsoft.com/office/drawing/2014/main" id="{84A435A7-5A56-4860-B55B-D842E020D9FA}"/>
                      </a:ext>
                    </a:extLst>
                  </p:cNvPr>
                  <p:cNvSpPr>
                    <a:spLocks/>
                  </p:cNvSpPr>
                  <p:nvPr/>
                </p:nvSpPr>
                <p:spPr bwMode="auto">
                  <a:xfrm>
                    <a:off x="4590" y="3707"/>
                    <a:ext cx="69" cy="41"/>
                  </a:xfrm>
                  <a:custGeom>
                    <a:avLst/>
                    <a:gdLst>
                      <a:gd name="T0" fmla="*/ 16 w 69"/>
                      <a:gd name="T1" fmla="*/ 5 h 41"/>
                      <a:gd name="T2" fmla="*/ 18 w 69"/>
                      <a:gd name="T3" fmla="*/ 3 h 41"/>
                      <a:gd name="T4" fmla="*/ 23 w 69"/>
                      <a:gd name="T5" fmla="*/ 0 h 41"/>
                      <a:gd name="T6" fmla="*/ 26 w 69"/>
                      <a:gd name="T7" fmla="*/ 0 h 41"/>
                      <a:gd name="T8" fmla="*/ 31 w 69"/>
                      <a:gd name="T9" fmla="*/ 0 h 41"/>
                      <a:gd name="T10" fmla="*/ 36 w 69"/>
                      <a:gd name="T11" fmla="*/ 3 h 41"/>
                      <a:gd name="T12" fmla="*/ 38 w 69"/>
                      <a:gd name="T13" fmla="*/ 5 h 41"/>
                      <a:gd name="T14" fmla="*/ 38 w 69"/>
                      <a:gd name="T15" fmla="*/ 8 h 41"/>
                      <a:gd name="T16" fmla="*/ 46 w 69"/>
                      <a:gd name="T17" fmla="*/ 3 h 41"/>
                      <a:gd name="T18" fmla="*/ 48 w 69"/>
                      <a:gd name="T19" fmla="*/ 0 h 41"/>
                      <a:gd name="T20" fmla="*/ 53 w 69"/>
                      <a:gd name="T21" fmla="*/ 0 h 41"/>
                      <a:gd name="T22" fmla="*/ 59 w 69"/>
                      <a:gd name="T23" fmla="*/ 0 h 41"/>
                      <a:gd name="T24" fmla="*/ 61 w 69"/>
                      <a:gd name="T25" fmla="*/ 5 h 41"/>
                      <a:gd name="T26" fmla="*/ 64 w 69"/>
                      <a:gd name="T27" fmla="*/ 10 h 41"/>
                      <a:gd name="T28" fmla="*/ 64 w 69"/>
                      <a:gd name="T29" fmla="*/ 33 h 41"/>
                      <a:gd name="T30" fmla="*/ 64 w 69"/>
                      <a:gd name="T31" fmla="*/ 36 h 41"/>
                      <a:gd name="T32" fmla="*/ 66 w 69"/>
                      <a:gd name="T33" fmla="*/ 38 h 41"/>
                      <a:gd name="T34" fmla="*/ 66 w 69"/>
                      <a:gd name="T35" fmla="*/ 41 h 41"/>
                      <a:gd name="T36" fmla="*/ 69 w 69"/>
                      <a:gd name="T37" fmla="*/ 41 h 41"/>
                      <a:gd name="T38" fmla="*/ 48 w 69"/>
                      <a:gd name="T39" fmla="*/ 41 h 41"/>
                      <a:gd name="T40" fmla="*/ 51 w 69"/>
                      <a:gd name="T41" fmla="*/ 41 h 41"/>
                      <a:gd name="T42" fmla="*/ 53 w 69"/>
                      <a:gd name="T43" fmla="*/ 38 h 41"/>
                      <a:gd name="T44" fmla="*/ 56 w 69"/>
                      <a:gd name="T45" fmla="*/ 38 h 41"/>
                      <a:gd name="T46" fmla="*/ 56 w 69"/>
                      <a:gd name="T47" fmla="*/ 36 h 41"/>
                      <a:gd name="T48" fmla="*/ 56 w 69"/>
                      <a:gd name="T49" fmla="*/ 15 h 41"/>
                      <a:gd name="T50" fmla="*/ 56 w 69"/>
                      <a:gd name="T51" fmla="*/ 8 h 41"/>
                      <a:gd name="T52" fmla="*/ 53 w 69"/>
                      <a:gd name="T53" fmla="*/ 8 h 41"/>
                      <a:gd name="T54" fmla="*/ 48 w 69"/>
                      <a:gd name="T55" fmla="*/ 5 h 41"/>
                      <a:gd name="T56" fmla="*/ 46 w 69"/>
                      <a:gd name="T57" fmla="*/ 5 h 41"/>
                      <a:gd name="T58" fmla="*/ 43 w 69"/>
                      <a:gd name="T59" fmla="*/ 8 h 41"/>
                      <a:gd name="T60" fmla="*/ 38 w 69"/>
                      <a:gd name="T61" fmla="*/ 10 h 41"/>
                      <a:gd name="T62" fmla="*/ 38 w 69"/>
                      <a:gd name="T63" fmla="*/ 33 h 41"/>
                      <a:gd name="T64" fmla="*/ 38 w 69"/>
                      <a:gd name="T65" fmla="*/ 36 h 41"/>
                      <a:gd name="T66" fmla="*/ 41 w 69"/>
                      <a:gd name="T67" fmla="*/ 38 h 41"/>
                      <a:gd name="T68" fmla="*/ 41 w 69"/>
                      <a:gd name="T69" fmla="*/ 41 h 41"/>
                      <a:gd name="T70" fmla="*/ 46 w 69"/>
                      <a:gd name="T71" fmla="*/ 41 h 41"/>
                      <a:gd name="T72" fmla="*/ 26 w 69"/>
                      <a:gd name="T73" fmla="*/ 41 h 41"/>
                      <a:gd name="T74" fmla="*/ 28 w 69"/>
                      <a:gd name="T75" fmla="*/ 41 h 41"/>
                      <a:gd name="T76" fmla="*/ 31 w 69"/>
                      <a:gd name="T77" fmla="*/ 38 h 41"/>
                      <a:gd name="T78" fmla="*/ 31 w 69"/>
                      <a:gd name="T79" fmla="*/ 38 h 41"/>
                      <a:gd name="T80" fmla="*/ 31 w 69"/>
                      <a:gd name="T81" fmla="*/ 36 h 41"/>
                      <a:gd name="T82" fmla="*/ 31 w 69"/>
                      <a:gd name="T83" fmla="*/ 13 h 41"/>
                      <a:gd name="T84" fmla="*/ 31 w 69"/>
                      <a:gd name="T85" fmla="*/ 8 h 41"/>
                      <a:gd name="T86" fmla="*/ 26 w 69"/>
                      <a:gd name="T87" fmla="*/ 5 h 41"/>
                      <a:gd name="T88" fmla="*/ 23 w 69"/>
                      <a:gd name="T89" fmla="*/ 5 h 41"/>
                      <a:gd name="T90" fmla="*/ 21 w 69"/>
                      <a:gd name="T91" fmla="*/ 5 h 41"/>
                      <a:gd name="T92" fmla="*/ 16 w 69"/>
                      <a:gd name="T93" fmla="*/ 8 h 41"/>
                      <a:gd name="T94" fmla="*/ 13 w 69"/>
                      <a:gd name="T95" fmla="*/ 33 h 41"/>
                      <a:gd name="T96" fmla="*/ 13 w 69"/>
                      <a:gd name="T97" fmla="*/ 36 h 41"/>
                      <a:gd name="T98" fmla="*/ 16 w 69"/>
                      <a:gd name="T99" fmla="*/ 38 h 41"/>
                      <a:gd name="T100" fmla="*/ 16 w 69"/>
                      <a:gd name="T101" fmla="*/ 41 h 41"/>
                      <a:gd name="T102" fmla="*/ 21 w 69"/>
                      <a:gd name="T103" fmla="*/ 41 h 41"/>
                      <a:gd name="T104" fmla="*/ 0 w 69"/>
                      <a:gd name="T105" fmla="*/ 41 h 41"/>
                      <a:gd name="T106" fmla="*/ 0 w 69"/>
                      <a:gd name="T107" fmla="*/ 41 h 41"/>
                      <a:gd name="T108" fmla="*/ 3 w 69"/>
                      <a:gd name="T109" fmla="*/ 41 h 41"/>
                      <a:gd name="T110" fmla="*/ 6 w 69"/>
                      <a:gd name="T111" fmla="*/ 38 h 41"/>
                      <a:gd name="T112" fmla="*/ 6 w 69"/>
                      <a:gd name="T113" fmla="*/ 36 h 41"/>
                      <a:gd name="T114" fmla="*/ 6 w 69"/>
                      <a:gd name="T115" fmla="*/ 18 h 41"/>
                      <a:gd name="T116" fmla="*/ 6 w 69"/>
                      <a:gd name="T117" fmla="*/ 8 h 41"/>
                      <a:gd name="T118" fmla="*/ 6 w 69"/>
                      <a:gd name="T119" fmla="*/ 5 h 41"/>
                      <a:gd name="T120" fmla="*/ 3 w 69"/>
                      <a:gd name="T121" fmla="*/ 5 h 41"/>
                      <a:gd name="T122" fmla="*/ 0 w 69"/>
                      <a:gd name="T123" fmla="*/ 5 h 41"/>
                      <a:gd name="T124" fmla="*/ 13 w 69"/>
                      <a:gd name="T125" fmla="*/ 0 h 4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9"/>
                      <a:gd name="T190" fmla="*/ 0 h 41"/>
                      <a:gd name="T191" fmla="*/ 69 w 69"/>
                      <a:gd name="T192" fmla="*/ 41 h 4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9" h="41">
                        <a:moveTo>
                          <a:pt x="13" y="8"/>
                        </a:moveTo>
                        <a:lnTo>
                          <a:pt x="16" y="8"/>
                        </a:lnTo>
                        <a:lnTo>
                          <a:pt x="16" y="5"/>
                        </a:lnTo>
                        <a:lnTo>
                          <a:pt x="18" y="5"/>
                        </a:lnTo>
                        <a:lnTo>
                          <a:pt x="18" y="3"/>
                        </a:lnTo>
                        <a:lnTo>
                          <a:pt x="21" y="3"/>
                        </a:lnTo>
                        <a:lnTo>
                          <a:pt x="23" y="0"/>
                        </a:lnTo>
                        <a:lnTo>
                          <a:pt x="26" y="0"/>
                        </a:lnTo>
                        <a:lnTo>
                          <a:pt x="28" y="0"/>
                        </a:lnTo>
                        <a:lnTo>
                          <a:pt x="31" y="0"/>
                        </a:lnTo>
                        <a:lnTo>
                          <a:pt x="33" y="0"/>
                        </a:lnTo>
                        <a:lnTo>
                          <a:pt x="36" y="3"/>
                        </a:lnTo>
                        <a:lnTo>
                          <a:pt x="38" y="5"/>
                        </a:lnTo>
                        <a:lnTo>
                          <a:pt x="38" y="8"/>
                        </a:lnTo>
                        <a:lnTo>
                          <a:pt x="41" y="5"/>
                        </a:lnTo>
                        <a:lnTo>
                          <a:pt x="43" y="3"/>
                        </a:lnTo>
                        <a:lnTo>
                          <a:pt x="46" y="3"/>
                        </a:lnTo>
                        <a:lnTo>
                          <a:pt x="46" y="0"/>
                        </a:lnTo>
                        <a:lnTo>
                          <a:pt x="48" y="0"/>
                        </a:lnTo>
                        <a:lnTo>
                          <a:pt x="51" y="0"/>
                        </a:lnTo>
                        <a:lnTo>
                          <a:pt x="53" y="0"/>
                        </a:lnTo>
                        <a:lnTo>
                          <a:pt x="56" y="0"/>
                        </a:lnTo>
                        <a:lnTo>
                          <a:pt x="59" y="0"/>
                        </a:lnTo>
                        <a:lnTo>
                          <a:pt x="59" y="3"/>
                        </a:lnTo>
                        <a:lnTo>
                          <a:pt x="61" y="3"/>
                        </a:lnTo>
                        <a:lnTo>
                          <a:pt x="61" y="5"/>
                        </a:lnTo>
                        <a:lnTo>
                          <a:pt x="64" y="8"/>
                        </a:lnTo>
                        <a:lnTo>
                          <a:pt x="64" y="10"/>
                        </a:lnTo>
                        <a:lnTo>
                          <a:pt x="64" y="13"/>
                        </a:lnTo>
                        <a:lnTo>
                          <a:pt x="64" y="15"/>
                        </a:lnTo>
                        <a:lnTo>
                          <a:pt x="64" y="33"/>
                        </a:lnTo>
                        <a:lnTo>
                          <a:pt x="64" y="36"/>
                        </a:lnTo>
                        <a:lnTo>
                          <a:pt x="64" y="38"/>
                        </a:lnTo>
                        <a:lnTo>
                          <a:pt x="66" y="38"/>
                        </a:lnTo>
                        <a:lnTo>
                          <a:pt x="66" y="41"/>
                        </a:lnTo>
                        <a:lnTo>
                          <a:pt x="69" y="41"/>
                        </a:lnTo>
                        <a:lnTo>
                          <a:pt x="48" y="41"/>
                        </a:lnTo>
                        <a:lnTo>
                          <a:pt x="51" y="41"/>
                        </a:lnTo>
                        <a:lnTo>
                          <a:pt x="53" y="41"/>
                        </a:lnTo>
                        <a:lnTo>
                          <a:pt x="53" y="38"/>
                        </a:lnTo>
                        <a:lnTo>
                          <a:pt x="56" y="38"/>
                        </a:lnTo>
                        <a:lnTo>
                          <a:pt x="56" y="36"/>
                        </a:lnTo>
                        <a:lnTo>
                          <a:pt x="56" y="33"/>
                        </a:lnTo>
                        <a:lnTo>
                          <a:pt x="56" y="15"/>
                        </a:lnTo>
                        <a:lnTo>
                          <a:pt x="56" y="13"/>
                        </a:lnTo>
                        <a:lnTo>
                          <a:pt x="56" y="10"/>
                        </a:lnTo>
                        <a:lnTo>
                          <a:pt x="56" y="8"/>
                        </a:lnTo>
                        <a:lnTo>
                          <a:pt x="53" y="8"/>
                        </a:lnTo>
                        <a:lnTo>
                          <a:pt x="51" y="5"/>
                        </a:lnTo>
                        <a:lnTo>
                          <a:pt x="48" y="5"/>
                        </a:lnTo>
                        <a:lnTo>
                          <a:pt x="46" y="5"/>
                        </a:lnTo>
                        <a:lnTo>
                          <a:pt x="43" y="5"/>
                        </a:lnTo>
                        <a:lnTo>
                          <a:pt x="43" y="8"/>
                        </a:lnTo>
                        <a:lnTo>
                          <a:pt x="41" y="8"/>
                        </a:lnTo>
                        <a:lnTo>
                          <a:pt x="38" y="10"/>
                        </a:lnTo>
                        <a:lnTo>
                          <a:pt x="38" y="13"/>
                        </a:lnTo>
                        <a:lnTo>
                          <a:pt x="38" y="33"/>
                        </a:lnTo>
                        <a:lnTo>
                          <a:pt x="38" y="36"/>
                        </a:lnTo>
                        <a:lnTo>
                          <a:pt x="38" y="38"/>
                        </a:lnTo>
                        <a:lnTo>
                          <a:pt x="41" y="38"/>
                        </a:lnTo>
                        <a:lnTo>
                          <a:pt x="41" y="41"/>
                        </a:lnTo>
                        <a:lnTo>
                          <a:pt x="43" y="41"/>
                        </a:lnTo>
                        <a:lnTo>
                          <a:pt x="46" y="41"/>
                        </a:lnTo>
                        <a:lnTo>
                          <a:pt x="26" y="41"/>
                        </a:lnTo>
                        <a:lnTo>
                          <a:pt x="28" y="41"/>
                        </a:lnTo>
                        <a:lnTo>
                          <a:pt x="31" y="38"/>
                        </a:lnTo>
                        <a:lnTo>
                          <a:pt x="31" y="36"/>
                        </a:lnTo>
                        <a:lnTo>
                          <a:pt x="31" y="33"/>
                        </a:lnTo>
                        <a:lnTo>
                          <a:pt x="31" y="15"/>
                        </a:lnTo>
                        <a:lnTo>
                          <a:pt x="31" y="13"/>
                        </a:lnTo>
                        <a:lnTo>
                          <a:pt x="31" y="10"/>
                        </a:lnTo>
                        <a:lnTo>
                          <a:pt x="31" y="8"/>
                        </a:lnTo>
                        <a:lnTo>
                          <a:pt x="28" y="5"/>
                        </a:lnTo>
                        <a:lnTo>
                          <a:pt x="26" y="5"/>
                        </a:lnTo>
                        <a:lnTo>
                          <a:pt x="23" y="5"/>
                        </a:lnTo>
                        <a:lnTo>
                          <a:pt x="21" y="5"/>
                        </a:lnTo>
                        <a:lnTo>
                          <a:pt x="18" y="5"/>
                        </a:lnTo>
                        <a:lnTo>
                          <a:pt x="18" y="8"/>
                        </a:lnTo>
                        <a:lnTo>
                          <a:pt x="16" y="8"/>
                        </a:lnTo>
                        <a:lnTo>
                          <a:pt x="13" y="10"/>
                        </a:lnTo>
                        <a:lnTo>
                          <a:pt x="13" y="33"/>
                        </a:lnTo>
                        <a:lnTo>
                          <a:pt x="13" y="36"/>
                        </a:lnTo>
                        <a:lnTo>
                          <a:pt x="13" y="38"/>
                        </a:lnTo>
                        <a:lnTo>
                          <a:pt x="16" y="38"/>
                        </a:lnTo>
                        <a:lnTo>
                          <a:pt x="16" y="41"/>
                        </a:lnTo>
                        <a:lnTo>
                          <a:pt x="18" y="41"/>
                        </a:lnTo>
                        <a:lnTo>
                          <a:pt x="21" y="41"/>
                        </a:lnTo>
                        <a:lnTo>
                          <a:pt x="0" y="41"/>
                        </a:lnTo>
                        <a:lnTo>
                          <a:pt x="3" y="41"/>
                        </a:lnTo>
                        <a:lnTo>
                          <a:pt x="6" y="41"/>
                        </a:lnTo>
                        <a:lnTo>
                          <a:pt x="6" y="38"/>
                        </a:lnTo>
                        <a:lnTo>
                          <a:pt x="6" y="36"/>
                        </a:lnTo>
                        <a:lnTo>
                          <a:pt x="6" y="33"/>
                        </a:lnTo>
                        <a:lnTo>
                          <a:pt x="6" y="18"/>
                        </a:lnTo>
                        <a:lnTo>
                          <a:pt x="6" y="13"/>
                        </a:lnTo>
                        <a:lnTo>
                          <a:pt x="6" y="10"/>
                        </a:lnTo>
                        <a:lnTo>
                          <a:pt x="6" y="8"/>
                        </a:lnTo>
                        <a:lnTo>
                          <a:pt x="6" y="5"/>
                        </a:lnTo>
                        <a:lnTo>
                          <a:pt x="3" y="5"/>
                        </a:lnTo>
                        <a:lnTo>
                          <a:pt x="0" y="5"/>
                        </a:lnTo>
                        <a:lnTo>
                          <a:pt x="13" y="0"/>
                        </a:lnTo>
                        <a:lnTo>
                          <a:pt x="13" y="8"/>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17" name="Freeform 377">
                    <a:extLst>
                      <a:ext uri="{FF2B5EF4-FFF2-40B4-BE49-F238E27FC236}">
                        <a16:creationId xmlns:a16="http://schemas.microsoft.com/office/drawing/2014/main" id="{50C2E2C7-591B-4959-8D48-95F15D5EDFEF}"/>
                      </a:ext>
                    </a:extLst>
                  </p:cNvPr>
                  <p:cNvSpPr>
                    <a:spLocks/>
                  </p:cNvSpPr>
                  <p:nvPr/>
                </p:nvSpPr>
                <p:spPr bwMode="auto">
                  <a:xfrm>
                    <a:off x="4712" y="3687"/>
                    <a:ext cx="20" cy="81"/>
                  </a:xfrm>
                  <a:custGeom>
                    <a:avLst/>
                    <a:gdLst>
                      <a:gd name="T0" fmla="*/ 0 w 20"/>
                      <a:gd name="T1" fmla="*/ 0 h 81"/>
                      <a:gd name="T2" fmla="*/ 20 w 20"/>
                      <a:gd name="T3" fmla="*/ 0 h 81"/>
                      <a:gd name="T4" fmla="*/ 20 w 20"/>
                      <a:gd name="T5" fmla="*/ 81 h 81"/>
                      <a:gd name="T6" fmla="*/ 0 w 20"/>
                      <a:gd name="T7" fmla="*/ 81 h 81"/>
                      <a:gd name="T8" fmla="*/ 0 w 20"/>
                      <a:gd name="T9" fmla="*/ 76 h 81"/>
                      <a:gd name="T10" fmla="*/ 12 w 20"/>
                      <a:gd name="T11" fmla="*/ 76 h 81"/>
                      <a:gd name="T12" fmla="*/ 12 w 20"/>
                      <a:gd name="T13" fmla="*/ 3 h 81"/>
                      <a:gd name="T14" fmla="*/ 0 w 20"/>
                      <a:gd name="T15" fmla="*/ 3 h 81"/>
                      <a:gd name="T16" fmla="*/ 0 w 20"/>
                      <a:gd name="T17" fmla="*/ 0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81"/>
                      <a:gd name="T29" fmla="*/ 20 w 20"/>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81">
                        <a:moveTo>
                          <a:pt x="0" y="0"/>
                        </a:moveTo>
                        <a:lnTo>
                          <a:pt x="20" y="0"/>
                        </a:lnTo>
                        <a:lnTo>
                          <a:pt x="20" y="81"/>
                        </a:lnTo>
                        <a:lnTo>
                          <a:pt x="0" y="81"/>
                        </a:lnTo>
                        <a:lnTo>
                          <a:pt x="0" y="76"/>
                        </a:lnTo>
                        <a:lnTo>
                          <a:pt x="12" y="76"/>
                        </a:lnTo>
                        <a:lnTo>
                          <a:pt x="12" y="3"/>
                        </a:lnTo>
                        <a:lnTo>
                          <a:pt x="0" y="3"/>
                        </a:lnTo>
                        <a:lnTo>
                          <a:pt x="0" y="0"/>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nvGrpSpPr>
                  <p:cNvPr id="518" name="Group 378">
                    <a:extLst>
                      <a:ext uri="{FF2B5EF4-FFF2-40B4-BE49-F238E27FC236}">
                        <a16:creationId xmlns:a16="http://schemas.microsoft.com/office/drawing/2014/main" id="{3E4A7AB7-B7F5-4909-9CEE-F0904CACC436}"/>
                      </a:ext>
                    </a:extLst>
                  </p:cNvPr>
                  <p:cNvGrpSpPr>
                    <a:grpSpLocks/>
                  </p:cNvGrpSpPr>
                  <p:nvPr/>
                </p:nvGrpSpPr>
                <p:grpSpPr bwMode="auto">
                  <a:xfrm>
                    <a:off x="3364" y="2885"/>
                    <a:ext cx="1883" cy="855"/>
                    <a:chOff x="3364" y="2885"/>
                    <a:chExt cx="1883" cy="855"/>
                  </a:xfrm>
                </p:grpSpPr>
                <p:sp>
                  <p:nvSpPr>
                    <p:cNvPr id="519" name="Rectangle 379">
                      <a:extLst>
                        <a:ext uri="{FF2B5EF4-FFF2-40B4-BE49-F238E27FC236}">
                          <a16:creationId xmlns:a16="http://schemas.microsoft.com/office/drawing/2014/main" id="{752342EA-6BCA-4472-AF83-2304860C781D}"/>
                        </a:ext>
                      </a:extLst>
                    </p:cNvPr>
                    <p:cNvSpPr>
                      <a:spLocks noChangeArrowheads="1"/>
                    </p:cNvSpPr>
                    <p:nvPr/>
                  </p:nvSpPr>
                  <p:spPr bwMode="auto">
                    <a:xfrm>
                      <a:off x="4646" y="3685"/>
                      <a:ext cx="13" cy="5"/>
                    </a:xfrm>
                    <a:prstGeom prst="rect">
                      <a:avLst/>
                    </a:prstGeom>
                    <a:solidFill>
                      <a:srgbClr val="000000"/>
                    </a:solidFill>
                    <a:ln w="4763">
                      <a:solidFill>
                        <a:srgbClr val="000000"/>
                      </a:solidFill>
                      <a:miter lim="800000"/>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20" name="Freeform 380">
                      <a:extLst>
                        <a:ext uri="{FF2B5EF4-FFF2-40B4-BE49-F238E27FC236}">
                          <a16:creationId xmlns:a16="http://schemas.microsoft.com/office/drawing/2014/main" id="{2189228B-F180-44EB-8B22-49A706ACCB57}"/>
                        </a:ext>
                      </a:extLst>
                    </p:cNvPr>
                    <p:cNvSpPr>
                      <a:spLocks/>
                    </p:cNvSpPr>
                    <p:nvPr/>
                  </p:nvSpPr>
                  <p:spPr bwMode="auto">
                    <a:xfrm>
                      <a:off x="4664" y="3664"/>
                      <a:ext cx="22" cy="36"/>
                    </a:xfrm>
                    <a:custGeom>
                      <a:avLst/>
                      <a:gdLst>
                        <a:gd name="T0" fmla="*/ 5 w 22"/>
                        <a:gd name="T1" fmla="*/ 26 h 36"/>
                        <a:gd name="T2" fmla="*/ 5 w 22"/>
                        <a:gd name="T3" fmla="*/ 28 h 36"/>
                        <a:gd name="T4" fmla="*/ 7 w 22"/>
                        <a:gd name="T5" fmla="*/ 31 h 36"/>
                        <a:gd name="T6" fmla="*/ 7 w 22"/>
                        <a:gd name="T7" fmla="*/ 31 h 36"/>
                        <a:gd name="T8" fmla="*/ 10 w 22"/>
                        <a:gd name="T9" fmla="*/ 33 h 36"/>
                        <a:gd name="T10" fmla="*/ 12 w 22"/>
                        <a:gd name="T11" fmla="*/ 33 h 36"/>
                        <a:gd name="T12" fmla="*/ 15 w 22"/>
                        <a:gd name="T13" fmla="*/ 33 h 36"/>
                        <a:gd name="T14" fmla="*/ 15 w 22"/>
                        <a:gd name="T15" fmla="*/ 31 h 36"/>
                        <a:gd name="T16" fmla="*/ 17 w 22"/>
                        <a:gd name="T17" fmla="*/ 28 h 36"/>
                        <a:gd name="T18" fmla="*/ 17 w 22"/>
                        <a:gd name="T19" fmla="*/ 26 h 36"/>
                        <a:gd name="T20" fmla="*/ 17 w 22"/>
                        <a:gd name="T21" fmla="*/ 23 h 36"/>
                        <a:gd name="T22" fmla="*/ 17 w 22"/>
                        <a:gd name="T23" fmla="*/ 21 h 36"/>
                        <a:gd name="T24" fmla="*/ 15 w 22"/>
                        <a:gd name="T25" fmla="*/ 21 h 36"/>
                        <a:gd name="T26" fmla="*/ 12 w 22"/>
                        <a:gd name="T27" fmla="*/ 18 h 36"/>
                        <a:gd name="T28" fmla="*/ 7 w 22"/>
                        <a:gd name="T29" fmla="*/ 18 h 36"/>
                        <a:gd name="T30" fmla="*/ 10 w 22"/>
                        <a:gd name="T31" fmla="*/ 16 h 36"/>
                        <a:gd name="T32" fmla="*/ 10 w 22"/>
                        <a:gd name="T33" fmla="*/ 16 h 36"/>
                        <a:gd name="T34" fmla="*/ 12 w 22"/>
                        <a:gd name="T35" fmla="*/ 16 h 36"/>
                        <a:gd name="T36" fmla="*/ 15 w 22"/>
                        <a:gd name="T37" fmla="*/ 13 h 36"/>
                        <a:gd name="T38" fmla="*/ 15 w 22"/>
                        <a:gd name="T39" fmla="*/ 13 h 36"/>
                        <a:gd name="T40" fmla="*/ 17 w 22"/>
                        <a:gd name="T41" fmla="*/ 11 h 36"/>
                        <a:gd name="T42" fmla="*/ 17 w 22"/>
                        <a:gd name="T43" fmla="*/ 11 h 36"/>
                        <a:gd name="T44" fmla="*/ 17 w 22"/>
                        <a:gd name="T45" fmla="*/ 8 h 36"/>
                        <a:gd name="T46" fmla="*/ 15 w 22"/>
                        <a:gd name="T47" fmla="*/ 5 h 36"/>
                        <a:gd name="T48" fmla="*/ 12 w 22"/>
                        <a:gd name="T49" fmla="*/ 5 h 36"/>
                        <a:gd name="T50" fmla="*/ 10 w 22"/>
                        <a:gd name="T51" fmla="*/ 3 h 36"/>
                        <a:gd name="T52" fmla="*/ 7 w 22"/>
                        <a:gd name="T53" fmla="*/ 3 h 36"/>
                        <a:gd name="T54" fmla="*/ 7 w 22"/>
                        <a:gd name="T55" fmla="*/ 5 h 36"/>
                        <a:gd name="T56" fmla="*/ 5 w 22"/>
                        <a:gd name="T57" fmla="*/ 5 h 36"/>
                        <a:gd name="T58" fmla="*/ 5 w 22"/>
                        <a:gd name="T59" fmla="*/ 11 h 36"/>
                        <a:gd name="T60" fmla="*/ 0 w 22"/>
                        <a:gd name="T61" fmla="*/ 11 h 36"/>
                        <a:gd name="T62" fmla="*/ 0 w 22"/>
                        <a:gd name="T63" fmla="*/ 8 h 36"/>
                        <a:gd name="T64" fmla="*/ 2 w 22"/>
                        <a:gd name="T65" fmla="*/ 3 h 36"/>
                        <a:gd name="T66" fmla="*/ 5 w 22"/>
                        <a:gd name="T67" fmla="*/ 3 h 36"/>
                        <a:gd name="T68" fmla="*/ 10 w 22"/>
                        <a:gd name="T69" fmla="*/ 0 h 36"/>
                        <a:gd name="T70" fmla="*/ 12 w 22"/>
                        <a:gd name="T71" fmla="*/ 0 h 36"/>
                        <a:gd name="T72" fmla="*/ 15 w 22"/>
                        <a:gd name="T73" fmla="*/ 0 h 36"/>
                        <a:gd name="T74" fmla="*/ 17 w 22"/>
                        <a:gd name="T75" fmla="*/ 3 h 36"/>
                        <a:gd name="T76" fmla="*/ 17 w 22"/>
                        <a:gd name="T77" fmla="*/ 3 h 36"/>
                        <a:gd name="T78" fmla="*/ 20 w 22"/>
                        <a:gd name="T79" fmla="*/ 5 h 36"/>
                        <a:gd name="T80" fmla="*/ 20 w 22"/>
                        <a:gd name="T81" fmla="*/ 8 h 36"/>
                        <a:gd name="T82" fmla="*/ 22 w 22"/>
                        <a:gd name="T83" fmla="*/ 11 h 36"/>
                        <a:gd name="T84" fmla="*/ 20 w 22"/>
                        <a:gd name="T85" fmla="*/ 11 h 36"/>
                        <a:gd name="T86" fmla="*/ 20 w 22"/>
                        <a:gd name="T87" fmla="*/ 13 h 36"/>
                        <a:gd name="T88" fmla="*/ 20 w 22"/>
                        <a:gd name="T89" fmla="*/ 16 h 36"/>
                        <a:gd name="T90" fmla="*/ 17 w 22"/>
                        <a:gd name="T91" fmla="*/ 16 h 36"/>
                        <a:gd name="T92" fmla="*/ 20 w 22"/>
                        <a:gd name="T93" fmla="*/ 18 h 36"/>
                        <a:gd name="T94" fmla="*/ 22 w 22"/>
                        <a:gd name="T95" fmla="*/ 21 h 36"/>
                        <a:gd name="T96" fmla="*/ 22 w 22"/>
                        <a:gd name="T97" fmla="*/ 23 h 36"/>
                        <a:gd name="T98" fmla="*/ 22 w 22"/>
                        <a:gd name="T99" fmla="*/ 26 h 36"/>
                        <a:gd name="T100" fmla="*/ 22 w 22"/>
                        <a:gd name="T101" fmla="*/ 28 h 36"/>
                        <a:gd name="T102" fmla="*/ 20 w 22"/>
                        <a:gd name="T103" fmla="*/ 33 h 36"/>
                        <a:gd name="T104" fmla="*/ 17 w 22"/>
                        <a:gd name="T105" fmla="*/ 33 h 36"/>
                        <a:gd name="T106" fmla="*/ 15 w 22"/>
                        <a:gd name="T107" fmla="*/ 36 h 36"/>
                        <a:gd name="T108" fmla="*/ 10 w 22"/>
                        <a:gd name="T109" fmla="*/ 36 h 36"/>
                        <a:gd name="T110" fmla="*/ 7 w 22"/>
                        <a:gd name="T111" fmla="*/ 36 h 36"/>
                        <a:gd name="T112" fmla="*/ 2 w 22"/>
                        <a:gd name="T113" fmla="*/ 36 h 36"/>
                        <a:gd name="T114" fmla="*/ 2 w 22"/>
                        <a:gd name="T115" fmla="*/ 33 h 36"/>
                        <a:gd name="T116" fmla="*/ 0 w 22"/>
                        <a:gd name="T117" fmla="*/ 31 h 36"/>
                        <a:gd name="T118" fmla="*/ 0 w 22"/>
                        <a:gd name="T119" fmla="*/ 26 h 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
                        <a:gd name="T181" fmla="*/ 0 h 36"/>
                        <a:gd name="T182" fmla="*/ 22 w 22"/>
                        <a:gd name="T183" fmla="*/ 36 h 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 h="36">
                          <a:moveTo>
                            <a:pt x="0" y="26"/>
                          </a:moveTo>
                          <a:lnTo>
                            <a:pt x="5" y="26"/>
                          </a:lnTo>
                          <a:lnTo>
                            <a:pt x="5" y="28"/>
                          </a:lnTo>
                          <a:lnTo>
                            <a:pt x="5" y="31"/>
                          </a:lnTo>
                          <a:lnTo>
                            <a:pt x="7" y="31"/>
                          </a:lnTo>
                          <a:lnTo>
                            <a:pt x="7" y="33"/>
                          </a:lnTo>
                          <a:lnTo>
                            <a:pt x="10" y="33"/>
                          </a:lnTo>
                          <a:lnTo>
                            <a:pt x="12" y="33"/>
                          </a:lnTo>
                          <a:lnTo>
                            <a:pt x="15" y="33"/>
                          </a:lnTo>
                          <a:lnTo>
                            <a:pt x="15" y="31"/>
                          </a:lnTo>
                          <a:lnTo>
                            <a:pt x="17" y="31"/>
                          </a:lnTo>
                          <a:lnTo>
                            <a:pt x="17" y="28"/>
                          </a:lnTo>
                          <a:lnTo>
                            <a:pt x="17" y="26"/>
                          </a:lnTo>
                          <a:lnTo>
                            <a:pt x="17" y="23"/>
                          </a:lnTo>
                          <a:lnTo>
                            <a:pt x="17" y="21"/>
                          </a:lnTo>
                          <a:lnTo>
                            <a:pt x="15" y="21"/>
                          </a:lnTo>
                          <a:lnTo>
                            <a:pt x="12" y="18"/>
                          </a:lnTo>
                          <a:lnTo>
                            <a:pt x="10" y="18"/>
                          </a:lnTo>
                          <a:lnTo>
                            <a:pt x="7" y="18"/>
                          </a:lnTo>
                          <a:lnTo>
                            <a:pt x="7" y="16"/>
                          </a:lnTo>
                          <a:lnTo>
                            <a:pt x="10" y="16"/>
                          </a:lnTo>
                          <a:lnTo>
                            <a:pt x="12" y="16"/>
                          </a:lnTo>
                          <a:lnTo>
                            <a:pt x="15" y="13"/>
                          </a:lnTo>
                          <a:lnTo>
                            <a:pt x="15" y="11"/>
                          </a:lnTo>
                          <a:lnTo>
                            <a:pt x="17" y="11"/>
                          </a:lnTo>
                          <a:lnTo>
                            <a:pt x="17" y="8"/>
                          </a:lnTo>
                          <a:lnTo>
                            <a:pt x="15" y="5"/>
                          </a:lnTo>
                          <a:lnTo>
                            <a:pt x="12" y="5"/>
                          </a:lnTo>
                          <a:lnTo>
                            <a:pt x="12" y="3"/>
                          </a:lnTo>
                          <a:lnTo>
                            <a:pt x="10" y="3"/>
                          </a:lnTo>
                          <a:lnTo>
                            <a:pt x="7" y="3"/>
                          </a:lnTo>
                          <a:lnTo>
                            <a:pt x="7" y="5"/>
                          </a:lnTo>
                          <a:lnTo>
                            <a:pt x="5" y="5"/>
                          </a:lnTo>
                          <a:lnTo>
                            <a:pt x="5" y="8"/>
                          </a:lnTo>
                          <a:lnTo>
                            <a:pt x="5" y="11"/>
                          </a:lnTo>
                          <a:lnTo>
                            <a:pt x="0" y="11"/>
                          </a:lnTo>
                          <a:lnTo>
                            <a:pt x="0" y="8"/>
                          </a:lnTo>
                          <a:lnTo>
                            <a:pt x="2" y="5"/>
                          </a:lnTo>
                          <a:lnTo>
                            <a:pt x="2" y="3"/>
                          </a:lnTo>
                          <a:lnTo>
                            <a:pt x="5" y="3"/>
                          </a:lnTo>
                          <a:lnTo>
                            <a:pt x="7" y="0"/>
                          </a:lnTo>
                          <a:lnTo>
                            <a:pt x="10" y="0"/>
                          </a:lnTo>
                          <a:lnTo>
                            <a:pt x="12" y="0"/>
                          </a:lnTo>
                          <a:lnTo>
                            <a:pt x="15" y="0"/>
                          </a:lnTo>
                          <a:lnTo>
                            <a:pt x="17" y="3"/>
                          </a:lnTo>
                          <a:lnTo>
                            <a:pt x="20" y="5"/>
                          </a:lnTo>
                          <a:lnTo>
                            <a:pt x="20" y="8"/>
                          </a:lnTo>
                          <a:lnTo>
                            <a:pt x="20" y="11"/>
                          </a:lnTo>
                          <a:lnTo>
                            <a:pt x="22" y="11"/>
                          </a:lnTo>
                          <a:lnTo>
                            <a:pt x="20" y="11"/>
                          </a:lnTo>
                          <a:lnTo>
                            <a:pt x="20" y="13"/>
                          </a:lnTo>
                          <a:lnTo>
                            <a:pt x="20" y="16"/>
                          </a:lnTo>
                          <a:lnTo>
                            <a:pt x="17" y="16"/>
                          </a:lnTo>
                          <a:lnTo>
                            <a:pt x="17" y="18"/>
                          </a:lnTo>
                          <a:lnTo>
                            <a:pt x="20" y="18"/>
                          </a:lnTo>
                          <a:lnTo>
                            <a:pt x="20" y="21"/>
                          </a:lnTo>
                          <a:lnTo>
                            <a:pt x="22" y="21"/>
                          </a:lnTo>
                          <a:lnTo>
                            <a:pt x="22" y="23"/>
                          </a:lnTo>
                          <a:lnTo>
                            <a:pt x="22" y="26"/>
                          </a:lnTo>
                          <a:lnTo>
                            <a:pt x="22" y="28"/>
                          </a:lnTo>
                          <a:lnTo>
                            <a:pt x="22" y="31"/>
                          </a:lnTo>
                          <a:lnTo>
                            <a:pt x="20" y="33"/>
                          </a:lnTo>
                          <a:lnTo>
                            <a:pt x="17" y="33"/>
                          </a:lnTo>
                          <a:lnTo>
                            <a:pt x="17" y="36"/>
                          </a:lnTo>
                          <a:lnTo>
                            <a:pt x="15" y="36"/>
                          </a:lnTo>
                          <a:lnTo>
                            <a:pt x="12" y="36"/>
                          </a:lnTo>
                          <a:lnTo>
                            <a:pt x="10" y="36"/>
                          </a:lnTo>
                          <a:lnTo>
                            <a:pt x="7" y="36"/>
                          </a:lnTo>
                          <a:lnTo>
                            <a:pt x="5" y="36"/>
                          </a:lnTo>
                          <a:lnTo>
                            <a:pt x="2" y="36"/>
                          </a:lnTo>
                          <a:lnTo>
                            <a:pt x="2" y="33"/>
                          </a:lnTo>
                          <a:lnTo>
                            <a:pt x="0" y="31"/>
                          </a:lnTo>
                          <a:lnTo>
                            <a:pt x="0" y="28"/>
                          </a:lnTo>
                          <a:lnTo>
                            <a:pt x="0" y="26"/>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21" name="Freeform 381">
                      <a:extLst>
                        <a:ext uri="{FF2B5EF4-FFF2-40B4-BE49-F238E27FC236}">
                          <a16:creationId xmlns:a16="http://schemas.microsoft.com/office/drawing/2014/main" id="{6281310C-4ECB-4D45-8324-02B7774E3C26}"/>
                        </a:ext>
                      </a:extLst>
                    </p:cNvPr>
                    <p:cNvSpPr>
                      <a:spLocks/>
                    </p:cNvSpPr>
                    <p:nvPr/>
                  </p:nvSpPr>
                  <p:spPr bwMode="auto">
                    <a:xfrm>
                      <a:off x="4467" y="3664"/>
                      <a:ext cx="23" cy="38"/>
                    </a:xfrm>
                    <a:custGeom>
                      <a:avLst/>
                      <a:gdLst>
                        <a:gd name="T0" fmla="*/ 2 w 23"/>
                        <a:gd name="T1" fmla="*/ 26 h 38"/>
                        <a:gd name="T2" fmla="*/ 2 w 23"/>
                        <a:gd name="T3" fmla="*/ 28 h 38"/>
                        <a:gd name="T4" fmla="*/ 5 w 23"/>
                        <a:gd name="T5" fmla="*/ 33 h 38"/>
                        <a:gd name="T6" fmla="*/ 7 w 23"/>
                        <a:gd name="T7" fmla="*/ 33 h 38"/>
                        <a:gd name="T8" fmla="*/ 7 w 23"/>
                        <a:gd name="T9" fmla="*/ 33 h 38"/>
                        <a:gd name="T10" fmla="*/ 10 w 23"/>
                        <a:gd name="T11" fmla="*/ 33 h 38"/>
                        <a:gd name="T12" fmla="*/ 12 w 23"/>
                        <a:gd name="T13" fmla="*/ 33 h 38"/>
                        <a:gd name="T14" fmla="*/ 15 w 23"/>
                        <a:gd name="T15" fmla="*/ 31 h 38"/>
                        <a:gd name="T16" fmla="*/ 18 w 23"/>
                        <a:gd name="T17" fmla="*/ 31 h 38"/>
                        <a:gd name="T18" fmla="*/ 18 w 23"/>
                        <a:gd name="T19" fmla="*/ 26 h 38"/>
                        <a:gd name="T20" fmla="*/ 18 w 23"/>
                        <a:gd name="T21" fmla="*/ 23 h 38"/>
                        <a:gd name="T22" fmla="*/ 15 w 23"/>
                        <a:gd name="T23" fmla="*/ 21 h 38"/>
                        <a:gd name="T24" fmla="*/ 12 w 23"/>
                        <a:gd name="T25" fmla="*/ 21 h 38"/>
                        <a:gd name="T26" fmla="*/ 10 w 23"/>
                        <a:gd name="T27" fmla="*/ 21 h 38"/>
                        <a:gd name="T28" fmla="*/ 7 w 23"/>
                        <a:gd name="T29" fmla="*/ 21 h 38"/>
                        <a:gd name="T30" fmla="*/ 7 w 23"/>
                        <a:gd name="T31" fmla="*/ 16 h 38"/>
                        <a:gd name="T32" fmla="*/ 10 w 23"/>
                        <a:gd name="T33" fmla="*/ 16 h 38"/>
                        <a:gd name="T34" fmla="*/ 12 w 23"/>
                        <a:gd name="T35" fmla="*/ 16 h 38"/>
                        <a:gd name="T36" fmla="*/ 15 w 23"/>
                        <a:gd name="T37" fmla="*/ 16 h 38"/>
                        <a:gd name="T38" fmla="*/ 15 w 23"/>
                        <a:gd name="T39" fmla="*/ 13 h 38"/>
                        <a:gd name="T40" fmla="*/ 15 w 23"/>
                        <a:gd name="T41" fmla="*/ 11 h 38"/>
                        <a:gd name="T42" fmla="*/ 15 w 23"/>
                        <a:gd name="T43" fmla="*/ 11 h 38"/>
                        <a:gd name="T44" fmla="*/ 15 w 23"/>
                        <a:gd name="T45" fmla="*/ 8 h 38"/>
                        <a:gd name="T46" fmla="*/ 15 w 23"/>
                        <a:gd name="T47" fmla="*/ 5 h 38"/>
                        <a:gd name="T48" fmla="*/ 12 w 23"/>
                        <a:gd name="T49" fmla="*/ 5 h 38"/>
                        <a:gd name="T50" fmla="*/ 10 w 23"/>
                        <a:gd name="T51" fmla="*/ 5 h 38"/>
                        <a:gd name="T52" fmla="*/ 7 w 23"/>
                        <a:gd name="T53" fmla="*/ 5 h 38"/>
                        <a:gd name="T54" fmla="*/ 5 w 23"/>
                        <a:gd name="T55" fmla="*/ 5 h 38"/>
                        <a:gd name="T56" fmla="*/ 5 w 23"/>
                        <a:gd name="T57" fmla="*/ 8 h 38"/>
                        <a:gd name="T58" fmla="*/ 2 w 23"/>
                        <a:gd name="T59" fmla="*/ 11 h 38"/>
                        <a:gd name="T60" fmla="*/ 0 w 23"/>
                        <a:gd name="T61" fmla="*/ 11 h 38"/>
                        <a:gd name="T62" fmla="*/ 0 w 23"/>
                        <a:gd name="T63" fmla="*/ 8 h 38"/>
                        <a:gd name="T64" fmla="*/ 2 w 23"/>
                        <a:gd name="T65" fmla="*/ 5 h 38"/>
                        <a:gd name="T66" fmla="*/ 5 w 23"/>
                        <a:gd name="T67" fmla="*/ 3 h 38"/>
                        <a:gd name="T68" fmla="*/ 10 w 23"/>
                        <a:gd name="T69" fmla="*/ 3 h 38"/>
                        <a:gd name="T70" fmla="*/ 10 w 23"/>
                        <a:gd name="T71" fmla="*/ 3 h 38"/>
                        <a:gd name="T72" fmla="*/ 15 w 23"/>
                        <a:gd name="T73" fmla="*/ 3 h 38"/>
                        <a:gd name="T74" fmla="*/ 15 w 23"/>
                        <a:gd name="T75" fmla="*/ 3 h 38"/>
                        <a:gd name="T76" fmla="*/ 18 w 23"/>
                        <a:gd name="T77" fmla="*/ 5 h 38"/>
                        <a:gd name="T78" fmla="*/ 20 w 23"/>
                        <a:gd name="T79" fmla="*/ 5 h 38"/>
                        <a:gd name="T80" fmla="*/ 20 w 23"/>
                        <a:gd name="T81" fmla="*/ 8 h 38"/>
                        <a:gd name="T82" fmla="*/ 20 w 23"/>
                        <a:gd name="T83" fmla="*/ 11 h 38"/>
                        <a:gd name="T84" fmla="*/ 20 w 23"/>
                        <a:gd name="T85" fmla="*/ 13 h 38"/>
                        <a:gd name="T86" fmla="*/ 20 w 23"/>
                        <a:gd name="T87" fmla="*/ 16 h 38"/>
                        <a:gd name="T88" fmla="*/ 18 w 23"/>
                        <a:gd name="T89" fmla="*/ 16 h 38"/>
                        <a:gd name="T90" fmla="*/ 15 w 23"/>
                        <a:gd name="T91" fmla="*/ 18 h 38"/>
                        <a:gd name="T92" fmla="*/ 18 w 23"/>
                        <a:gd name="T93" fmla="*/ 18 h 38"/>
                        <a:gd name="T94" fmla="*/ 20 w 23"/>
                        <a:gd name="T95" fmla="*/ 21 h 38"/>
                        <a:gd name="T96" fmla="*/ 23 w 23"/>
                        <a:gd name="T97" fmla="*/ 23 h 38"/>
                        <a:gd name="T98" fmla="*/ 23 w 23"/>
                        <a:gd name="T99" fmla="*/ 26 h 38"/>
                        <a:gd name="T100" fmla="*/ 23 w 23"/>
                        <a:gd name="T101" fmla="*/ 28 h 38"/>
                        <a:gd name="T102" fmla="*/ 20 w 23"/>
                        <a:gd name="T103" fmla="*/ 33 h 38"/>
                        <a:gd name="T104" fmla="*/ 18 w 23"/>
                        <a:gd name="T105" fmla="*/ 36 h 38"/>
                        <a:gd name="T106" fmla="*/ 15 w 23"/>
                        <a:gd name="T107" fmla="*/ 38 h 38"/>
                        <a:gd name="T108" fmla="*/ 10 w 23"/>
                        <a:gd name="T109" fmla="*/ 38 h 38"/>
                        <a:gd name="T110" fmla="*/ 7 w 23"/>
                        <a:gd name="T111" fmla="*/ 38 h 38"/>
                        <a:gd name="T112" fmla="*/ 2 w 23"/>
                        <a:gd name="T113" fmla="*/ 36 h 38"/>
                        <a:gd name="T114" fmla="*/ 2 w 23"/>
                        <a:gd name="T115" fmla="*/ 33 h 38"/>
                        <a:gd name="T116" fmla="*/ 0 w 23"/>
                        <a:gd name="T117" fmla="*/ 31 h 38"/>
                        <a:gd name="T118" fmla="*/ 0 w 23"/>
                        <a:gd name="T119" fmla="*/ 28 h 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3"/>
                        <a:gd name="T181" fmla="*/ 0 h 38"/>
                        <a:gd name="T182" fmla="*/ 23 w 23"/>
                        <a:gd name="T183" fmla="*/ 38 h 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3" h="38">
                          <a:moveTo>
                            <a:pt x="0" y="28"/>
                          </a:moveTo>
                          <a:lnTo>
                            <a:pt x="2" y="26"/>
                          </a:lnTo>
                          <a:lnTo>
                            <a:pt x="2" y="28"/>
                          </a:lnTo>
                          <a:lnTo>
                            <a:pt x="5" y="31"/>
                          </a:lnTo>
                          <a:lnTo>
                            <a:pt x="5" y="33"/>
                          </a:lnTo>
                          <a:lnTo>
                            <a:pt x="7" y="33"/>
                          </a:lnTo>
                          <a:lnTo>
                            <a:pt x="10" y="33"/>
                          </a:lnTo>
                          <a:lnTo>
                            <a:pt x="12" y="33"/>
                          </a:lnTo>
                          <a:lnTo>
                            <a:pt x="15" y="33"/>
                          </a:lnTo>
                          <a:lnTo>
                            <a:pt x="15" y="31"/>
                          </a:lnTo>
                          <a:lnTo>
                            <a:pt x="18" y="31"/>
                          </a:lnTo>
                          <a:lnTo>
                            <a:pt x="18" y="28"/>
                          </a:lnTo>
                          <a:lnTo>
                            <a:pt x="18" y="26"/>
                          </a:lnTo>
                          <a:lnTo>
                            <a:pt x="18" y="23"/>
                          </a:lnTo>
                          <a:lnTo>
                            <a:pt x="15" y="21"/>
                          </a:lnTo>
                          <a:lnTo>
                            <a:pt x="12" y="21"/>
                          </a:lnTo>
                          <a:lnTo>
                            <a:pt x="10" y="21"/>
                          </a:lnTo>
                          <a:lnTo>
                            <a:pt x="7" y="21"/>
                          </a:lnTo>
                          <a:lnTo>
                            <a:pt x="7" y="16"/>
                          </a:lnTo>
                          <a:lnTo>
                            <a:pt x="10" y="16"/>
                          </a:lnTo>
                          <a:lnTo>
                            <a:pt x="12" y="16"/>
                          </a:lnTo>
                          <a:lnTo>
                            <a:pt x="15" y="16"/>
                          </a:lnTo>
                          <a:lnTo>
                            <a:pt x="15" y="13"/>
                          </a:lnTo>
                          <a:lnTo>
                            <a:pt x="15" y="11"/>
                          </a:lnTo>
                          <a:lnTo>
                            <a:pt x="15" y="8"/>
                          </a:lnTo>
                          <a:lnTo>
                            <a:pt x="15" y="5"/>
                          </a:lnTo>
                          <a:lnTo>
                            <a:pt x="12" y="5"/>
                          </a:lnTo>
                          <a:lnTo>
                            <a:pt x="10" y="5"/>
                          </a:lnTo>
                          <a:lnTo>
                            <a:pt x="7" y="5"/>
                          </a:lnTo>
                          <a:lnTo>
                            <a:pt x="5" y="5"/>
                          </a:lnTo>
                          <a:lnTo>
                            <a:pt x="5" y="8"/>
                          </a:lnTo>
                          <a:lnTo>
                            <a:pt x="2" y="11"/>
                          </a:lnTo>
                          <a:lnTo>
                            <a:pt x="0" y="11"/>
                          </a:lnTo>
                          <a:lnTo>
                            <a:pt x="0" y="8"/>
                          </a:lnTo>
                          <a:lnTo>
                            <a:pt x="0" y="5"/>
                          </a:lnTo>
                          <a:lnTo>
                            <a:pt x="2" y="5"/>
                          </a:lnTo>
                          <a:lnTo>
                            <a:pt x="2" y="3"/>
                          </a:lnTo>
                          <a:lnTo>
                            <a:pt x="5" y="3"/>
                          </a:lnTo>
                          <a:lnTo>
                            <a:pt x="7" y="3"/>
                          </a:lnTo>
                          <a:lnTo>
                            <a:pt x="10" y="3"/>
                          </a:lnTo>
                          <a:lnTo>
                            <a:pt x="10" y="0"/>
                          </a:lnTo>
                          <a:lnTo>
                            <a:pt x="10" y="3"/>
                          </a:lnTo>
                          <a:lnTo>
                            <a:pt x="12" y="3"/>
                          </a:lnTo>
                          <a:lnTo>
                            <a:pt x="15" y="3"/>
                          </a:lnTo>
                          <a:lnTo>
                            <a:pt x="18" y="3"/>
                          </a:lnTo>
                          <a:lnTo>
                            <a:pt x="18" y="5"/>
                          </a:lnTo>
                          <a:lnTo>
                            <a:pt x="20" y="5"/>
                          </a:lnTo>
                          <a:lnTo>
                            <a:pt x="20" y="8"/>
                          </a:lnTo>
                          <a:lnTo>
                            <a:pt x="20" y="11"/>
                          </a:lnTo>
                          <a:lnTo>
                            <a:pt x="20" y="13"/>
                          </a:lnTo>
                          <a:lnTo>
                            <a:pt x="20" y="16"/>
                          </a:lnTo>
                          <a:lnTo>
                            <a:pt x="18" y="16"/>
                          </a:lnTo>
                          <a:lnTo>
                            <a:pt x="18" y="18"/>
                          </a:lnTo>
                          <a:lnTo>
                            <a:pt x="15" y="18"/>
                          </a:lnTo>
                          <a:lnTo>
                            <a:pt x="18" y="18"/>
                          </a:lnTo>
                          <a:lnTo>
                            <a:pt x="20" y="21"/>
                          </a:lnTo>
                          <a:lnTo>
                            <a:pt x="20" y="23"/>
                          </a:lnTo>
                          <a:lnTo>
                            <a:pt x="23" y="23"/>
                          </a:lnTo>
                          <a:lnTo>
                            <a:pt x="23" y="26"/>
                          </a:lnTo>
                          <a:lnTo>
                            <a:pt x="23" y="28"/>
                          </a:lnTo>
                          <a:lnTo>
                            <a:pt x="20" y="31"/>
                          </a:lnTo>
                          <a:lnTo>
                            <a:pt x="20" y="33"/>
                          </a:lnTo>
                          <a:lnTo>
                            <a:pt x="18" y="33"/>
                          </a:lnTo>
                          <a:lnTo>
                            <a:pt x="18" y="36"/>
                          </a:lnTo>
                          <a:lnTo>
                            <a:pt x="15" y="38"/>
                          </a:lnTo>
                          <a:lnTo>
                            <a:pt x="10" y="38"/>
                          </a:lnTo>
                          <a:lnTo>
                            <a:pt x="7" y="38"/>
                          </a:lnTo>
                          <a:lnTo>
                            <a:pt x="5" y="36"/>
                          </a:lnTo>
                          <a:lnTo>
                            <a:pt x="2" y="36"/>
                          </a:lnTo>
                          <a:lnTo>
                            <a:pt x="2" y="33"/>
                          </a:lnTo>
                          <a:lnTo>
                            <a:pt x="0" y="33"/>
                          </a:lnTo>
                          <a:lnTo>
                            <a:pt x="0" y="31"/>
                          </a:lnTo>
                          <a:lnTo>
                            <a:pt x="0" y="28"/>
                          </a:lnTo>
                          <a:close/>
                        </a:path>
                      </a:pathLst>
                    </a:custGeom>
                    <a:solidFill>
                      <a:srgbClr val="000000"/>
                    </a:solidFill>
                    <a:ln w="4763">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nvGrpSpPr>
                    <p:cNvPr id="522" name="Group 382">
                      <a:extLst>
                        <a:ext uri="{FF2B5EF4-FFF2-40B4-BE49-F238E27FC236}">
                          <a16:creationId xmlns:a16="http://schemas.microsoft.com/office/drawing/2014/main" id="{0ECC0697-A13B-4919-B153-64B7ABC3EF82}"/>
                        </a:ext>
                      </a:extLst>
                    </p:cNvPr>
                    <p:cNvGrpSpPr>
                      <a:grpSpLocks/>
                    </p:cNvGrpSpPr>
                    <p:nvPr/>
                  </p:nvGrpSpPr>
                  <p:grpSpPr bwMode="auto">
                    <a:xfrm>
                      <a:off x="3364" y="2893"/>
                      <a:ext cx="10" cy="615"/>
                      <a:chOff x="3364" y="2893"/>
                      <a:chExt cx="10" cy="615"/>
                    </a:xfrm>
                  </p:grpSpPr>
                  <p:sp>
                    <p:nvSpPr>
                      <p:cNvPr id="564" name="Freeform 383">
                        <a:extLst>
                          <a:ext uri="{FF2B5EF4-FFF2-40B4-BE49-F238E27FC236}">
                            <a16:creationId xmlns:a16="http://schemas.microsoft.com/office/drawing/2014/main" id="{DF83C65C-90FB-4D4E-8DAB-09A1196342AB}"/>
                          </a:ext>
                        </a:extLst>
                      </p:cNvPr>
                      <p:cNvSpPr>
                        <a:spLocks/>
                      </p:cNvSpPr>
                      <p:nvPr/>
                    </p:nvSpPr>
                    <p:spPr bwMode="auto">
                      <a:xfrm>
                        <a:off x="3364" y="3458"/>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65" name="Freeform 384">
                        <a:extLst>
                          <a:ext uri="{FF2B5EF4-FFF2-40B4-BE49-F238E27FC236}">
                            <a16:creationId xmlns:a16="http://schemas.microsoft.com/office/drawing/2014/main" id="{CA321AD2-739E-4889-82B8-9C7420DFE557}"/>
                          </a:ext>
                        </a:extLst>
                      </p:cNvPr>
                      <p:cNvSpPr>
                        <a:spLocks/>
                      </p:cNvSpPr>
                      <p:nvPr/>
                    </p:nvSpPr>
                    <p:spPr bwMode="auto">
                      <a:xfrm>
                        <a:off x="3364" y="3387"/>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5 h 51"/>
                          <a:gd name="T12" fmla="*/ 10 w 10"/>
                          <a:gd name="T13" fmla="*/ 45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5"/>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66" name="Freeform 385">
                        <a:extLst>
                          <a:ext uri="{FF2B5EF4-FFF2-40B4-BE49-F238E27FC236}">
                            <a16:creationId xmlns:a16="http://schemas.microsoft.com/office/drawing/2014/main" id="{A50B5924-40F4-4573-A7C5-58E840535DF3}"/>
                          </a:ext>
                        </a:extLst>
                      </p:cNvPr>
                      <p:cNvSpPr>
                        <a:spLocks/>
                      </p:cNvSpPr>
                      <p:nvPr/>
                    </p:nvSpPr>
                    <p:spPr bwMode="auto">
                      <a:xfrm>
                        <a:off x="3364" y="3316"/>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6 h 51"/>
                          <a:gd name="T16" fmla="*/ 8 w 10"/>
                          <a:gd name="T17" fmla="*/ 3 h 51"/>
                          <a:gd name="T18" fmla="*/ 5 w 10"/>
                          <a:gd name="T19" fmla="*/ 0 h 51"/>
                          <a:gd name="T20" fmla="*/ 5 w 10"/>
                          <a:gd name="T21" fmla="*/ 0 h 51"/>
                          <a:gd name="T22" fmla="*/ 3 w 10"/>
                          <a:gd name="T23" fmla="*/ 3 h 51"/>
                          <a:gd name="T24" fmla="*/ 0 w 10"/>
                          <a:gd name="T25" fmla="*/ 6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6"/>
                            </a:lnTo>
                            <a:lnTo>
                              <a:pt x="10" y="6"/>
                            </a:lnTo>
                            <a:lnTo>
                              <a:pt x="8" y="3"/>
                            </a:lnTo>
                            <a:lnTo>
                              <a:pt x="5" y="0"/>
                            </a:lnTo>
                            <a:lnTo>
                              <a:pt x="3" y="3"/>
                            </a:lnTo>
                            <a:lnTo>
                              <a:pt x="0" y="6"/>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67" name="Freeform 386">
                        <a:extLst>
                          <a:ext uri="{FF2B5EF4-FFF2-40B4-BE49-F238E27FC236}">
                            <a16:creationId xmlns:a16="http://schemas.microsoft.com/office/drawing/2014/main" id="{EAFFB7D2-D32B-4F17-8D9B-C6D5578A7936}"/>
                          </a:ext>
                        </a:extLst>
                      </p:cNvPr>
                      <p:cNvSpPr>
                        <a:spLocks/>
                      </p:cNvSpPr>
                      <p:nvPr/>
                    </p:nvSpPr>
                    <p:spPr bwMode="auto">
                      <a:xfrm>
                        <a:off x="3364" y="3246"/>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68" name="Freeform 387">
                        <a:extLst>
                          <a:ext uri="{FF2B5EF4-FFF2-40B4-BE49-F238E27FC236}">
                            <a16:creationId xmlns:a16="http://schemas.microsoft.com/office/drawing/2014/main" id="{C18E1B2C-E384-4B3A-839D-E9853AA38C5F}"/>
                          </a:ext>
                        </a:extLst>
                      </p:cNvPr>
                      <p:cNvSpPr>
                        <a:spLocks/>
                      </p:cNvSpPr>
                      <p:nvPr/>
                    </p:nvSpPr>
                    <p:spPr bwMode="auto">
                      <a:xfrm>
                        <a:off x="3364" y="3175"/>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69" name="Freeform 388">
                        <a:extLst>
                          <a:ext uri="{FF2B5EF4-FFF2-40B4-BE49-F238E27FC236}">
                            <a16:creationId xmlns:a16="http://schemas.microsoft.com/office/drawing/2014/main" id="{65D3A228-1CD0-428D-B001-647CB500E795}"/>
                          </a:ext>
                        </a:extLst>
                      </p:cNvPr>
                      <p:cNvSpPr>
                        <a:spLocks/>
                      </p:cNvSpPr>
                      <p:nvPr/>
                    </p:nvSpPr>
                    <p:spPr bwMode="auto">
                      <a:xfrm>
                        <a:off x="3364" y="3105"/>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70" name="Freeform 389">
                        <a:extLst>
                          <a:ext uri="{FF2B5EF4-FFF2-40B4-BE49-F238E27FC236}">
                            <a16:creationId xmlns:a16="http://schemas.microsoft.com/office/drawing/2014/main" id="{67D1CF18-10C8-4E92-8F7D-DDA257C9C497}"/>
                          </a:ext>
                        </a:extLst>
                      </p:cNvPr>
                      <p:cNvSpPr>
                        <a:spLocks/>
                      </p:cNvSpPr>
                      <p:nvPr/>
                    </p:nvSpPr>
                    <p:spPr bwMode="auto">
                      <a:xfrm>
                        <a:off x="3364" y="3034"/>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5 h 51"/>
                          <a:gd name="T12" fmla="*/ 10 w 10"/>
                          <a:gd name="T13" fmla="*/ 45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5"/>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71" name="Freeform 390">
                        <a:extLst>
                          <a:ext uri="{FF2B5EF4-FFF2-40B4-BE49-F238E27FC236}">
                            <a16:creationId xmlns:a16="http://schemas.microsoft.com/office/drawing/2014/main" id="{22949CBE-E931-4AD0-8181-1A36BD432C11}"/>
                          </a:ext>
                        </a:extLst>
                      </p:cNvPr>
                      <p:cNvSpPr>
                        <a:spLocks/>
                      </p:cNvSpPr>
                      <p:nvPr/>
                    </p:nvSpPr>
                    <p:spPr bwMode="auto">
                      <a:xfrm>
                        <a:off x="3364" y="2964"/>
                        <a:ext cx="10" cy="50"/>
                      </a:xfrm>
                      <a:custGeom>
                        <a:avLst/>
                        <a:gdLst>
                          <a:gd name="T0" fmla="*/ 0 w 10"/>
                          <a:gd name="T1" fmla="*/ 47 h 50"/>
                          <a:gd name="T2" fmla="*/ 3 w 10"/>
                          <a:gd name="T3" fmla="*/ 47 h 50"/>
                          <a:gd name="T4" fmla="*/ 5 w 10"/>
                          <a:gd name="T5" fmla="*/ 50 h 50"/>
                          <a:gd name="T6" fmla="*/ 5 w 10"/>
                          <a:gd name="T7" fmla="*/ 50 h 50"/>
                          <a:gd name="T8" fmla="*/ 8 w 10"/>
                          <a:gd name="T9" fmla="*/ 47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7"/>
                            </a:moveTo>
                            <a:lnTo>
                              <a:pt x="3" y="47"/>
                            </a:lnTo>
                            <a:lnTo>
                              <a:pt x="5" y="50"/>
                            </a:lnTo>
                            <a:lnTo>
                              <a:pt x="8" y="47"/>
                            </a:lnTo>
                            <a:lnTo>
                              <a:pt x="10" y="45"/>
                            </a:lnTo>
                            <a:lnTo>
                              <a:pt x="10"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72" name="Freeform 391">
                        <a:extLst>
                          <a:ext uri="{FF2B5EF4-FFF2-40B4-BE49-F238E27FC236}">
                            <a16:creationId xmlns:a16="http://schemas.microsoft.com/office/drawing/2014/main" id="{24D287C7-4920-445D-91FF-D42B5966B183}"/>
                          </a:ext>
                        </a:extLst>
                      </p:cNvPr>
                      <p:cNvSpPr>
                        <a:spLocks/>
                      </p:cNvSpPr>
                      <p:nvPr/>
                    </p:nvSpPr>
                    <p:spPr bwMode="auto">
                      <a:xfrm>
                        <a:off x="3364" y="2893"/>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grpSp>
                  <p:nvGrpSpPr>
                    <p:cNvPr id="523" name="Group 392">
                      <a:extLst>
                        <a:ext uri="{FF2B5EF4-FFF2-40B4-BE49-F238E27FC236}">
                          <a16:creationId xmlns:a16="http://schemas.microsoft.com/office/drawing/2014/main" id="{D5355D13-2AA3-4A6F-AD54-8FE30B5120C2}"/>
                        </a:ext>
                      </a:extLst>
                    </p:cNvPr>
                    <p:cNvGrpSpPr>
                      <a:grpSpLocks/>
                    </p:cNvGrpSpPr>
                    <p:nvPr/>
                  </p:nvGrpSpPr>
                  <p:grpSpPr bwMode="auto">
                    <a:xfrm>
                      <a:off x="3957" y="2893"/>
                      <a:ext cx="10" cy="615"/>
                      <a:chOff x="3957" y="2893"/>
                      <a:chExt cx="10" cy="615"/>
                    </a:xfrm>
                  </p:grpSpPr>
                  <p:sp>
                    <p:nvSpPr>
                      <p:cNvPr id="555" name="Freeform 393">
                        <a:extLst>
                          <a:ext uri="{FF2B5EF4-FFF2-40B4-BE49-F238E27FC236}">
                            <a16:creationId xmlns:a16="http://schemas.microsoft.com/office/drawing/2014/main" id="{DB45F515-D4C8-4752-B991-CC07035391DA}"/>
                          </a:ext>
                        </a:extLst>
                      </p:cNvPr>
                      <p:cNvSpPr>
                        <a:spLocks/>
                      </p:cNvSpPr>
                      <p:nvPr/>
                    </p:nvSpPr>
                    <p:spPr bwMode="auto">
                      <a:xfrm>
                        <a:off x="3957" y="3458"/>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56" name="Freeform 394">
                        <a:extLst>
                          <a:ext uri="{FF2B5EF4-FFF2-40B4-BE49-F238E27FC236}">
                            <a16:creationId xmlns:a16="http://schemas.microsoft.com/office/drawing/2014/main" id="{32E734B4-A0DE-4EB3-A37C-54F9CCFD64B1}"/>
                          </a:ext>
                        </a:extLst>
                      </p:cNvPr>
                      <p:cNvSpPr>
                        <a:spLocks/>
                      </p:cNvSpPr>
                      <p:nvPr/>
                    </p:nvSpPr>
                    <p:spPr bwMode="auto">
                      <a:xfrm>
                        <a:off x="3957" y="3387"/>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5 h 51"/>
                          <a:gd name="T12" fmla="*/ 10 w 10"/>
                          <a:gd name="T13" fmla="*/ 45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5"/>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57" name="Freeform 395">
                        <a:extLst>
                          <a:ext uri="{FF2B5EF4-FFF2-40B4-BE49-F238E27FC236}">
                            <a16:creationId xmlns:a16="http://schemas.microsoft.com/office/drawing/2014/main" id="{DA9626C8-BD43-461B-9BEF-BA3D527A64E1}"/>
                          </a:ext>
                        </a:extLst>
                      </p:cNvPr>
                      <p:cNvSpPr>
                        <a:spLocks/>
                      </p:cNvSpPr>
                      <p:nvPr/>
                    </p:nvSpPr>
                    <p:spPr bwMode="auto">
                      <a:xfrm>
                        <a:off x="3957" y="3316"/>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6 h 51"/>
                          <a:gd name="T16" fmla="*/ 8 w 10"/>
                          <a:gd name="T17" fmla="*/ 3 h 51"/>
                          <a:gd name="T18" fmla="*/ 5 w 10"/>
                          <a:gd name="T19" fmla="*/ 0 h 51"/>
                          <a:gd name="T20" fmla="*/ 5 w 10"/>
                          <a:gd name="T21" fmla="*/ 0 h 51"/>
                          <a:gd name="T22" fmla="*/ 3 w 10"/>
                          <a:gd name="T23" fmla="*/ 3 h 51"/>
                          <a:gd name="T24" fmla="*/ 0 w 10"/>
                          <a:gd name="T25" fmla="*/ 6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6"/>
                            </a:lnTo>
                            <a:lnTo>
                              <a:pt x="10" y="6"/>
                            </a:lnTo>
                            <a:lnTo>
                              <a:pt x="8" y="3"/>
                            </a:lnTo>
                            <a:lnTo>
                              <a:pt x="5" y="0"/>
                            </a:lnTo>
                            <a:lnTo>
                              <a:pt x="3" y="3"/>
                            </a:lnTo>
                            <a:lnTo>
                              <a:pt x="0" y="6"/>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58" name="Freeform 396">
                        <a:extLst>
                          <a:ext uri="{FF2B5EF4-FFF2-40B4-BE49-F238E27FC236}">
                            <a16:creationId xmlns:a16="http://schemas.microsoft.com/office/drawing/2014/main" id="{7B0E8FB6-7402-44BC-B95F-9DD6594EA33F}"/>
                          </a:ext>
                        </a:extLst>
                      </p:cNvPr>
                      <p:cNvSpPr>
                        <a:spLocks/>
                      </p:cNvSpPr>
                      <p:nvPr/>
                    </p:nvSpPr>
                    <p:spPr bwMode="auto">
                      <a:xfrm>
                        <a:off x="3957" y="3246"/>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59" name="Freeform 397">
                        <a:extLst>
                          <a:ext uri="{FF2B5EF4-FFF2-40B4-BE49-F238E27FC236}">
                            <a16:creationId xmlns:a16="http://schemas.microsoft.com/office/drawing/2014/main" id="{D4E38584-BB5F-4B51-A74C-172D38F33503}"/>
                          </a:ext>
                        </a:extLst>
                      </p:cNvPr>
                      <p:cNvSpPr>
                        <a:spLocks/>
                      </p:cNvSpPr>
                      <p:nvPr/>
                    </p:nvSpPr>
                    <p:spPr bwMode="auto">
                      <a:xfrm>
                        <a:off x="3957" y="3175"/>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60" name="Freeform 398">
                        <a:extLst>
                          <a:ext uri="{FF2B5EF4-FFF2-40B4-BE49-F238E27FC236}">
                            <a16:creationId xmlns:a16="http://schemas.microsoft.com/office/drawing/2014/main" id="{7F60CD44-BE0C-40C9-BAAB-4E02FCBD94C5}"/>
                          </a:ext>
                        </a:extLst>
                      </p:cNvPr>
                      <p:cNvSpPr>
                        <a:spLocks/>
                      </p:cNvSpPr>
                      <p:nvPr/>
                    </p:nvSpPr>
                    <p:spPr bwMode="auto">
                      <a:xfrm>
                        <a:off x="3957" y="3105"/>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61" name="Freeform 399">
                        <a:extLst>
                          <a:ext uri="{FF2B5EF4-FFF2-40B4-BE49-F238E27FC236}">
                            <a16:creationId xmlns:a16="http://schemas.microsoft.com/office/drawing/2014/main" id="{179F1308-7F2B-45A1-9259-889FC91395F6}"/>
                          </a:ext>
                        </a:extLst>
                      </p:cNvPr>
                      <p:cNvSpPr>
                        <a:spLocks/>
                      </p:cNvSpPr>
                      <p:nvPr/>
                    </p:nvSpPr>
                    <p:spPr bwMode="auto">
                      <a:xfrm>
                        <a:off x="3957" y="3034"/>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5 h 51"/>
                          <a:gd name="T12" fmla="*/ 10 w 10"/>
                          <a:gd name="T13" fmla="*/ 45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5"/>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62" name="Freeform 400">
                        <a:extLst>
                          <a:ext uri="{FF2B5EF4-FFF2-40B4-BE49-F238E27FC236}">
                            <a16:creationId xmlns:a16="http://schemas.microsoft.com/office/drawing/2014/main" id="{EC894C5A-96ED-4304-89D9-3F6AEBD056D4}"/>
                          </a:ext>
                        </a:extLst>
                      </p:cNvPr>
                      <p:cNvSpPr>
                        <a:spLocks/>
                      </p:cNvSpPr>
                      <p:nvPr/>
                    </p:nvSpPr>
                    <p:spPr bwMode="auto">
                      <a:xfrm>
                        <a:off x="3957" y="2964"/>
                        <a:ext cx="10" cy="50"/>
                      </a:xfrm>
                      <a:custGeom>
                        <a:avLst/>
                        <a:gdLst>
                          <a:gd name="T0" fmla="*/ 0 w 10"/>
                          <a:gd name="T1" fmla="*/ 47 h 50"/>
                          <a:gd name="T2" fmla="*/ 3 w 10"/>
                          <a:gd name="T3" fmla="*/ 47 h 50"/>
                          <a:gd name="T4" fmla="*/ 5 w 10"/>
                          <a:gd name="T5" fmla="*/ 50 h 50"/>
                          <a:gd name="T6" fmla="*/ 5 w 10"/>
                          <a:gd name="T7" fmla="*/ 50 h 50"/>
                          <a:gd name="T8" fmla="*/ 8 w 10"/>
                          <a:gd name="T9" fmla="*/ 47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7"/>
                            </a:moveTo>
                            <a:lnTo>
                              <a:pt x="3" y="47"/>
                            </a:lnTo>
                            <a:lnTo>
                              <a:pt x="5" y="50"/>
                            </a:lnTo>
                            <a:lnTo>
                              <a:pt x="8" y="47"/>
                            </a:lnTo>
                            <a:lnTo>
                              <a:pt x="10" y="45"/>
                            </a:lnTo>
                            <a:lnTo>
                              <a:pt x="10"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63" name="Freeform 401">
                        <a:extLst>
                          <a:ext uri="{FF2B5EF4-FFF2-40B4-BE49-F238E27FC236}">
                            <a16:creationId xmlns:a16="http://schemas.microsoft.com/office/drawing/2014/main" id="{E002818E-E5F8-44C5-AD42-22DA9DEFFA64}"/>
                          </a:ext>
                        </a:extLst>
                      </p:cNvPr>
                      <p:cNvSpPr>
                        <a:spLocks/>
                      </p:cNvSpPr>
                      <p:nvPr/>
                    </p:nvSpPr>
                    <p:spPr bwMode="auto">
                      <a:xfrm>
                        <a:off x="3957" y="2893"/>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grpSp>
                  <p:nvGrpSpPr>
                    <p:cNvPr id="524" name="Group 402">
                      <a:extLst>
                        <a:ext uri="{FF2B5EF4-FFF2-40B4-BE49-F238E27FC236}">
                          <a16:creationId xmlns:a16="http://schemas.microsoft.com/office/drawing/2014/main" id="{0A722475-B29D-4A9F-A445-AC9B9C1F15DD}"/>
                        </a:ext>
                      </a:extLst>
                    </p:cNvPr>
                    <p:cNvGrpSpPr>
                      <a:grpSpLocks/>
                    </p:cNvGrpSpPr>
                    <p:nvPr/>
                  </p:nvGrpSpPr>
                  <p:grpSpPr bwMode="auto">
                    <a:xfrm>
                      <a:off x="4255" y="2885"/>
                      <a:ext cx="13" cy="616"/>
                      <a:chOff x="4255" y="2885"/>
                      <a:chExt cx="13" cy="616"/>
                    </a:xfrm>
                  </p:grpSpPr>
                  <p:sp>
                    <p:nvSpPr>
                      <p:cNvPr id="546" name="Freeform 403">
                        <a:extLst>
                          <a:ext uri="{FF2B5EF4-FFF2-40B4-BE49-F238E27FC236}">
                            <a16:creationId xmlns:a16="http://schemas.microsoft.com/office/drawing/2014/main" id="{1416C38D-CAAC-4941-83FE-60871B32985E}"/>
                          </a:ext>
                        </a:extLst>
                      </p:cNvPr>
                      <p:cNvSpPr>
                        <a:spLocks/>
                      </p:cNvSpPr>
                      <p:nvPr/>
                    </p:nvSpPr>
                    <p:spPr bwMode="auto">
                      <a:xfrm>
                        <a:off x="4255" y="3450"/>
                        <a:ext cx="10" cy="51"/>
                      </a:xfrm>
                      <a:custGeom>
                        <a:avLst/>
                        <a:gdLst>
                          <a:gd name="T0" fmla="*/ 0 w 10"/>
                          <a:gd name="T1" fmla="*/ 46 h 51"/>
                          <a:gd name="T2" fmla="*/ 0 w 10"/>
                          <a:gd name="T3" fmla="*/ 46 h 51"/>
                          <a:gd name="T4" fmla="*/ 2 w 10"/>
                          <a:gd name="T5" fmla="*/ 48 h 51"/>
                          <a:gd name="T6" fmla="*/ 5 w 10"/>
                          <a:gd name="T7" fmla="*/ 51 h 51"/>
                          <a:gd name="T8" fmla="*/ 5 w 10"/>
                          <a:gd name="T9" fmla="*/ 51 h 51"/>
                          <a:gd name="T10" fmla="*/ 7 w 10"/>
                          <a:gd name="T11" fmla="*/ 48 h 51"/>
                          <a:gd name="T12" fmla="*/ 10 w 10"/>
                          <a:gd name="T13" fmla="*/ 48 h 51"/>
                          <a:gd name="T14" fmla="*/ 10 w 10"/>
                          <a:gd name="T15" fmla="*/ 8 h 51"/>
                          <a:gd name="T16" fmla="*/ 10 w 10"/>
                          <a:gd name="T17" fmla="*/ 5 h 51"/>
                          <a:gd name="T18" fmla="*/ 10 w 10"/>
                          <a:gd name="T19" fmla="*/ 3 h 51"/>
                          <a:gd name="T20" fmla="*/ 7 w 10"/>
                          <a:gd name="T21" fmla="*/ 0 h 51"/>
                          <a:gd name="T22" fmla="*/ 5 w 10"/>
                          <a:gd name="T23" fmla="*/ 0 h 51"/>
                          <a:gd name="T24" fmla="*/ 2 w 10"/>
                          <a:gd name="T25" fmla="*/ 3 h 51"/>
                          <a:gd name="T26" fmla="*/ 0 w 10"/>
                          <a:gd name="T27" fmla="*/ 5 h 51"/>
                          <a:gd name="T28" fmla="*/ 0 w 10"/>
                          <a:gd name="T29" fmla="*/ 46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6"/>
                            </a:moveTo>
                            <a:lnTo>
                              <a:pt x="0" y="46"/>
                            </a:lnTo>
                            <a:lnTo>
                              <a:pt x="2" y="48"/>
                            </a:lnTo>
                            <a:lnTo>
                              <a:pt x="5" y="51"/>
                            </a:lnTo>
                            <a:lnTo>
                              <a:pt x="7" y="48"/>
                            </a:lnTo>
                            <a:lnTo>
                              <a:pt x="10" y="48"/>
                            </a:lnTo>
                            <a:lnTo>
                              <a:pt x="10" y="8"/>
                            </a:lnTo>
                            <a:lnTo>
                              <a:pt x="10" y="5"/>
                            </a:lnTo>
                            <a:lnTo>
                              <a:pt x="10" y="3"/>
                            </a:lnTo>
                            <a:lnTo>
                              <a:pt x="7" y="0"/>
                            </a:lnTo>
                            <a:lnTo>
                              <a:pt x="5" y="0"/>
                            </a:lnTo>
                            <a:lnTo>
                              <a:pt x="2" y="3"/>
                            </a:lnTo>
                            <a:lnTo>
                              <a:pt x="0" y="5"/>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47" name="Freeform 404">
                        <a:extLst>
                          <a:ext uri="{FF2B5EF4-FFF2-40B4-BE49-F238E27FC236}">
                            <a16:creationId xmlns:a16="http://schemas.microsoft.com/office/drawing/2014/main" id="{AE85D4F9-5794-458C-AB0B-4223C284B004}"/>
                          </a:ext>
                        </a:extLst>
                      </p:cNvPr>
                      <p:cNvSpPr>
                        <a:spLocks/>
                      </p:cNvSpPr>
                      <p:nvPr/>
                    </p:nvSpPr>
                    <p:spPr bwMode="auto">
                      <a:xfrm>
                        <a:off x="4255" y="3380"/>
                        <a:ext cx="10" cy="50"/>
                      </a:xfrm>
                      <a:custGeom>
                        <a:avLst/>
                        <a:gdLst>
                          <a:gd name="T0" fmla="*/ 0 w 10"/>
                          <a:gd name="T1" fmla="*/ 45 h 50"/>
                          <a:gd name="T2" fmla="*/ 0 w 10"/>
                          <a:gd name="T3" fmla="*/ 47 h 50"/>
                          <a:gd name="T4" fmla="*/ 2 w 10"/>
                          <a:gd name="T5" fmla="*/ 50 h 50"/>
                          <a:gd name="T6" fmla="*/ 5 w 10"/>
                          <a:gd name="T7" fmla="*/ 50 h 50"/>
                          <a:gd name="T8" fmla="*/ 7 w 10"/>
                          <a:gd name="T9" fmla="*/ 50 h 50"/>
                          <a:gd name="T10" fmla="*/ 10 w 10"/>
                          <a:gd name="T11" fmla="*/ 50 h 50"/>
                          <a:gd name="T12" fmla="*/ 10 w 10"/>
                          <a:gd name="T13" fmla="*/ 47 h 50"/>
                          <a:gd name="T14" fmla="*/ 10 w 10"/>
                          <a:gd name="T15" fmla="*/ 7 h 50"/>
                          <a:gd name="T16" fmla="*/ 10 w 10"/>
                          <a:gd name="T17" fmla="*/ 5 h 50"/>
                          <a:gd name="T18" fmla="*/ 10 w 10"/>
                          <a:gd name="T19" fmla="*/ 2 h 50"/>
                          <a:gd name="T20" fmla="*/ 7 w 10"/>
                          <a:gd name="T21" fmla="*/ 0 h 50"/>
                          <a:gd name="T22" fmla="*/ 5 w 10"/>
                          <a:gd name="T23" fmla="*/ 0 h 50"/>
                          <a:gd name="T24" fmla="*/ 2 w 10"/>
                          <a:gd name="T25" fmla="*/ 2 h 50"/>
                          <a:gd name="T26" fmla="*/ 0 w 10"/>
                          <a:gd name="T27" fmla="*/ 5 h 50"/>
                          <a:gd name="T28" fmla="*/ 0 w 10"/>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5"/>
                            </a:moveTo>
                            <a:lnTo>
                              <a:pt x="0" y="47"/>
                            </a:lnTo>
                            <a:lnTo>
                              <a:pt x="2" y="50"/>
                            </a:lnTo>
                            <a:lnTo>
                              <a:pt x="5" y="50"/>
                            </a:lnTo>
                            <a:lnTo>
                              <a:pt x="7" y="50"/>
                            </a:lnTo>
                            <a:lnTo>
                              <a:pt x="10" y="50"/>
                            </a:lnTo>
                            <a:lnTo>
                              <a:pt x="10" y="47"/>
                            </a:lnTo>
                            <a:lnTo>
                              <a:pt x="10" y="7"/>
                            </a:lnTo>
                            <a:lnTo>
                              <a:pt x="10" y="5"/>
                            </a:lnTo>
                            <a:lnTo>
                              <a:pt x="10" y="2"/>
                            </a:lnTo>
                            <a:lnTo>
                              <a:pt x="7" y="0"/>
                            </a:lnTo>
                            <a:lnTo>
                              <a:pt x="5" y="0"/>
                            </a:lnTo>
                            <a:lnTo>
                              <a:pt x="2" y="2"/>
                            </a:lnTo>
                            <a:lnTo>
                              <a:pt x="0"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48" name="Freeform 405">
                        <a:extLst>
                          <a:ext uri="{FF2B5EF4-FFF2-40B4-BE49-F238E27FC236}">
                            <a16:creationId xmlns:a16="http://schemas.microsoft.com/office/drawing/2014/main" id="{1A7E09AF-AC7F-4894-B643-5D00A041304E}"/>
                          </a:ext>
                        </a:extLst>
                      </p:cNvPr>
                      <p:cNvSpPr>
                        <a:spLocks/>
                      </p:cNvSpPr>
                      <p:nvPr/>
                    </p:nvSpPr>
                    <p:spPr bwMode="auto">
                      <a:xfrm>
                        <a:off x="4255" y="3309"/>
                        <a:ext cx="10" cy="50"/>
                      </a:xfrm>
                      <a:custGeom>
                        <a:avLst/>
                        <a:gdLst>
                          <a:gd name="T0" fmla="*/ 0 w 10"/>
                          <a:gd name="T1" fmla="*/ 45 h 50"/>
                          <a:gd name="T2" fmla="*/ 0 w 10"/>
                          <a:gd name="T3" fmla="*/ 48 h 50"/>
                          <a:gd name="T4" fmla="*/ 2 w 10"/>
                          <a:gd name="T5" fmla="*/ 50 h 50"/>
                          <a:gd name="T6" fmla="*/ 5 w 10"/>
                          <a:gd name="T7" fmla="*/ 50 h 50"/>
                          <a:gd name="T8" fmla="*/ 7 w 10"/>
                          <a:gd name="T9" fmla="*/ 50 h 50"/>
                          <a:gd name="T10" fmla="*/ 10 w 10"/>
                          <a:gd name="T11" fmla="*/ 50 h 50"/>
                          <a:gd name="T12" fmla="*/ 10 w 10"/>
                          <a:gd name="T13" fmla="*/ 48 h 50"/>
                          <a:gd name="T14" fmla="*/ 10 w 10"/>
                          <a:gd name="T15" fmla="*/ 7 h 50"/>
                          <a:gd name="T16" fmla="*/ 10 w 10"/>
                          <a:gd name="T17" fmla="*/ 5 h 50"/>
                          <a:gd name="T18" fmla="*/ 10 w 10"/>
                          <a:gd name="T19" fmla="*/ 2 h 50"/>
                          <a:gd name="T20" fmla="*/ 7 w 10"/>
                          <a:gd name="T21" fmla="*/ 0 h 50"/>
                          <a:gd name="T22" fmla="*/ 5 w 10"/>
                          <a:gd name="T23" fmla="*/ 0 h 50"/>
                          <a:gd name="T24" fmla="*/ 2 w 10"/>
                          <a:gd name="T25" fmla="*/ 2 h 50"/>
                          <a:gd name="T26" fmla="*/ 0 w 10"/>
                          <a:gd name="T27" fmla="*/ 5 h 50"/>
                          <a:gd name="T28" fmla="*/ 0 w 10"/>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5"/>
                            </a:moveTo>
                            <a:lnTo>
                              <a:pt x="0" y="48"/>
                            </a:lnTo>
                            <a:lnTo>
                              <a:pt x="2" y="50"/>
                            </a:lnTo>
                            <a:lnTo>
                              <a:pt x="5" y="50"/>
                            </a:lnTo>
                            <a:lnTo>
                              <a:pt x="7" y="50"/>
                            </a:lnTo>
                            <a:lnTo>
                              <a:pt x="10" y="50"/>
                            </a:lnTo>
                            <a:lnTo>
                              <a:pt x="10" y="48"/>
                            </a:lnTo>
                            <a:lnTo>
                              <a:pt x="10" y="7"/>
                            </a:lnTo>
                            <a:lnTo>
                              <a:pt x="10" y="5"/>
                            </a:lnTo>
                            <a:lnTo>
                              <a:pt x="10" y="2"/>
                            </a:lnTo>
                            <a:lnTo>
                              <a:pt x="7" y="0"/>
                            </a:lnTo>
                            <a:lnTo>
                              <a:pt x="5" y="0"/>
                            </a:lnTo>
                            <a:lnTo>
                              <a:pt x="2" y="2"/>
                            </a:lnTo>
                            <a:lnTo>
                              <a:pt x="0"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49" name="Freeform 406">
                        <a:extLst>
                          <a:ext uri="{FF2B5EF4-FFF2-40B4-BE49-F238E27FC236}">
                            <a16:creationId xmlns:a16="http://schemas.microsoft.com/office/drawing/2014/main" id="{75FE9183-5DBA-4395-9E9F-4D5E0F4DA821}"/>
                          </a:ext>
                        </a:extLst>
                      </p:cNvPr>
                      <p:cNvSpPr>
                        <a:spLocks/>
                      </p:cNvSpPr>
                      <p:nvPr/>
                    </p:nvSpPr>
                    <p:spPr bwMode="auto">
                      <a:xfrm>
                        <a:off x="4255" y="3238"/>
                        <a:ext cx="10" cy="51"/>
                      </a:xfrm>
                      <a:custGeom>
                        <a:avLst/>
                        <a:gdLst>
                          <a:gd name="T0" fmla="*/ 0 w 10"/>
                          <a:gd name="T1" fmla="*/ 46 h 51"/>
                          <a:gd name="T2" fmla="*/ 0 w 10"/>
                          <a:gd name="T3" fmla="*/ 48 h 51"/>
                          <a:gd name="T4" fmla="*/ 2 w 10"/>
                          <a:gd name="T5" fmla="*/ 51 h 51"/>
                          <a:gd name="T6" fmla="*/ 5 w 10"/>
                          <a:gd name="T7" fmla="*/ 51 h 51"/>
                          <a:gd name="T8" fmla="*/ 7 w 10"/>
                          <a:gd name="T9" fmla="*/ 51 h 51"/>
                          <a:gd name="T10" fmla="*/ 10 w 10"/>
                          <a:gd name="T11" fmla="*/ 51 h 51"/>
                          <a:gd name="T12" fmla="*/ 10 w 10"/>
                          <a:gd name="T13" fmla="*/ 48 h 51"/>
                          <a:gd name="T14" fmla="*/ 10 w 10"/>
                          <a:gd name="T15" fmla="*/ 8 h 51"/>
                          <a:gd name="T16" fmla="*/ 10 w 10"/>
                          <a:gd name="T17" fmla="*/ 5 h 51"/>
                          <a:gd name="T18" fmla="*/ 10 w 10"/>
                          <a:gd name="T19" fmla="*/ 3 h 51"/>
                          <a:gd name="T20" fmla="*/ 7 w 10"/>
                          <a:gd name="T21" fmla="*/ 0 h 51"/>
                          <a:gd name="T22" fmla="*/ 5 w 10"/>
                          <a:gd name="T23" fmla="*/ 0 h 51"/>
                          <a:gd name="T24" fmla="*/ 2 w 10"/>
                          <a:gd name="T25" fmla="*/ 3 h 51"/>
                          <a:gd name="T26" fmla="*/ 0 w 10"/>
                          <a:gd name="T27" fmla="*/ 5 h 51"/>
                          <a:gd name="T28" fmla="*/ 0 w 10"/>
                          <a:gd name="T29" fmla="*/ 46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6"/>
                            </a:moveTo>
                            <a:lnTo>
                              <a:pt x="0" y="48"/>
                            </a:lnTo>
                            <a:lnTo>
                              <a:pt x="2" y="51"/>
                            </a:lnTo>
                            <a:lnTo>
                              <a:pt x="5" y="51"/>
                            </a:lnTo>
                            <a:lnTo>
                              <a:pt x="7" y="51"/>
                            </a:lnTo>
                            <a:lnTo>
                              <a:pt x="10" y="51"/>
                            </a:lnTo>
                            <a:lnTo>
                              <a:pt x="10" y="48"/>
                            </a:lnTo>
                            <a:lnTo>
                              <a:pt x="10" y="8"/>
                            </a:lnTo>
                            <a:lnTo>
                              <a:pt x="10" y="5"/>
                            </a:lnTo>
                            <a:lnTo>
                              <a:pt x="10" y="3"/>
                            </a:lnTo>
                            <a:lnTo>
                              <a:pt x="7" y="0"/>
                            </a:lnTo>
                            <a:lnTo>
                              <a:pt x="5" y="0"/>
                            </a:lnTo>
                            <a:lnTo>
                              <a:pt x="2" y="3"/>
                            </a:lnTo>
                            <a:lnTo>
                              <a:pt x="0" y="5"/>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50" name="Freeform 407">
                        <a:extLst>
                          <a:ext uri="{FF2B5EF4-FFF2-40B4-BE49-F238E27FC236}">
                            <a16:creationId xmlns:a16="http://schemas.microsoft.com/office/drawing/2014/main" id="{731793E6-8E03-467F-B161-390327A3CEF3}"/>
                          </a:ext>
                        </a:extLst>
                      </p:cNvPr>
                      <p:cNvSpPr>
                        <a:spLocks/>
                      </p:cNvSpPr>
                      <p:nvPr/>
                    </p:nvSpPr>
                    <p:spPr bwMode="auto">
                      <a:xfrm>
                        <a:off x="4255" y="3168"/>
                        <a:ext cx="13" cy="50"/>
                      </a:xfrm>
                      <a:custGeom>
                        <a:avLst/>
                        <a:gdLst>
                          <a:gd name="T0" fmla="*/ 0 w 13"/>
                          <a:gd name="T1" fmla="*/ 45 h 50"/>
                          <a:gd name="T2" fmla="*/ 0 w 13"/>
                          <a:gd name="T3" fmla="*/ 48 h 50"/>
                          <a:gd name="T4" fmla="*/ 2 w 13"/>
                          <a:gd name="T5" fmla="*/ 50 h 50"/>
                          <a:gd name="T6" fmla="*/ 5 w 13"/>
                          <a:gd name="T7" fmla="*/ 50 h 50"/>
                          <a:gd name="T8" fmla="*/ 7 w 13"/>
                          <a:gd name="T9" fmla="*/ 50 h 50"/>
                          <a:gd name="T10" fmla="*/ 10 w 13"/>
                          <a:gd name="T11" fmla="*/ 50 h 50"/>
                          <a:gd name="T12" fmla="*/ 10 w 13"/>
                          <a:gd name="T13" fmla="*/ 48 h 50"/>
                          <a:gd name="T14" fmla="*/ 13 w 13"/>
                          <a:gd name="T15" fmla="*/ 7 h 50"/>
                          <a:gd name="T16" fmla="*/ 13 w 13"/>
                          <a:gd name="T17" fmla="*/ 5 h 50"/>
                          <a:gd name="T18" fmla="*/ 10 w 13"/>
                          <a:gd name="T19" fmla="*/ 2 h 50"/>
                          <a:gd name="T20" fmla="*/ 7 w 13"/>
                          <a:gd name="T21" fmla="*/ 0 h 50"/>
                          <a:gd name="T22" fmla="*/ 5 w 13"/>
                          <a:gd name="T23" fmla="*/ 0 h 50"/>
                          <a:gd name="T24" fmla="*/ 2 w 13"/>
                          <a:gd name="T25" fmla="*/ 2 h 50"/>
                          <a:gd name="T26" fmla="*/ 2 w 13"/>
                          <a:gd name="T27" fmla="*/ 5 h 50"/>
                          <a:gd name="T28" fmla="*/ 0 w 13"/>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50"/>
                          <a:gd name="T47" fmla="*/ 13 w 13"/>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50">
                            <a:moveTo>
                              <a:pt x="0" y="45"/>
                            </a:moveTo>
                            <a:lnTo>
                              <a:pt x="0" y="48"/>
                            </a:lnTo>
                            <a:lnTo>
                              <a:pt x="2" y="50"/>
                            </a:lnTo>
                            <a:lnTo>
                              <a:pt x="5" y="50"/>
                            </a:lnTo>
                            <a:lnTo>
                              <a:pt x="7" y="50"/>
                            </a:lnTo>
                            <a:lnTo>
                              <a:pt x="10" y="50"/>
                            </a:lnTo>
                            <a:lnTo>
                              <a:pt x="10" y="48"/>
                            </a:lnTo>
                            <a:lnTo>
                              <a:pt x="13" y="7"/>
                            </a:lnTo>
                            <a:lnTo>
                              <a:pt x="13" y="5"/>
                            </a:lnTo>
                            <a:lnTo>
                              <a:pt x="10" y="2"/>
                            </a:lnTo>
                            <a:lnTo>
                              <a:pt x="7" y="0"/>
                            </a:lnTo>
                            <a:lnTo>
                              <a:pt x="5" y="0"/>
                            </a:lnTo>
                            <a:lnTo>
                              <a:pt x="2" y="2"/>
                            </a:lnTo>
                            <a:lnTo>
                              <a:pt x="2"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51" name="Freeform 408">
                        <a:extLst>
                          <a:ext uri="{FF2B5EF4-FFF2-40B4-BE49-F238E27FC236}">
                            <a16:creationId xmlns:a16="http://schemas.microsoft.com/office/drawing/2014/main" id="{3055A5EF-36D8-4419-88DE-683AB483F044}"/>
                          </a:ext>
                        </a:extLst>
                      </p:cNvPr>
                      <p:cNvSpPr>
                        <a:spLocks/>
                      </p:cNvSpPr>
                      <p:nvPr/>
                    </p:nvSpPr>
                    <p:spPr bwMode="auto">
                      <a:xfrm>
                        <a:off x="4257" y="3097"/>
                        <a:ext cx="11" cy="51"/>
                      </a:xfrm>
                      <a:custGeom>
                        <a:avLst/>
                        <a:gdLst>
                          <a:gd name="T0" fmla="*/ 0 w 11"/>
                          <a:gd name="T1" fmla="*/ 46 h 51"/>
                          <a:gd name="T2" fmla="*/ 0 w 11"/>
                          <a:gd name="T3" fmla="*/ 48 h 51"/>
                          <a:gd name="T4" fmla="*/ 0 w 11"/>
                          <a:gd name="T5" fmla="*/ 51 h 51"/>
                          <a:gd name="T6" fmla="*/ 3 w 11"/>
                          <a:gd name="T7" fmla="*/ 51 h 51"/>
                          <a:gd name="T8" fmla="*/ 5 w 11"/>
                          <a:gd name="T9" fmla="*/ 51 h 51"/>
                          <a:gd name="T10" fmla="*/ 8 w 11"/>
                          <a:gd name="T11" fmla="*/ 51 h 51"/>
                          <a:gd name="T12" fmla="*/ 11 w 11"/>
                          <a:gd name="T13" fmla="*/ 48 h 51"/>
                          <a:gd name="T14" fmla="*/ 11 w 11"/>
                          <a:gd name="T15" fmla="*/ 8 h 51"/>
                          <a:gd name="T16" fmla="*/ 11 w 11"/>
                          <a:gd name="T17" fmla="*/ 5 h 51"/>
                          <a:gd name="T18" fmla="*/ 8 w 11"/>
                          <a:gd name="T19" fmla="*/ 3 h 51"/>
                          <a:gd name="T20" fmla="*/ 5 w 11"/>
                          <a:gd name="T21" fmla="*/ 0 h 51"/>
                          <a:gd name="T22" fmla="*/ 3 w 11"/>
                          <a:gd name="T23" fmla="*/ 0 h 51"/>
                          <a:gd name="T24" fmla="*/ 0 w 11"/>
                          <a:gd name="T25" fmla="*/ 3 h 51"/>
                          <a:gd name="T26" fmla="*/ 0 w 11"/>
                          <a:gd name="T27" fmla="*/ 5 h 51"/>
                          <a:gd name="T28" fmla="*/ 0 w 11"/>
                          <a:gd name="T29" fmla="*/ 46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1"/>
                          <a:gd name="T47" fmla="*/ 11 w 11"/>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1">
                            <a:moveTo>
                              <a:pt x="0" y="46"/>
                            </a:moveTo>
                            <a:lnTo>
                              <a:pt x="0" y="48"/>
                            </a:lnTo>
                            <a:lnTo>
                              <a:pt x="0" y="51"/>
                            </a:lnTo>
                            <a:lnTo>
                              <a:pt x="3" y="51"/>
                            </a:lnTo>
                            <a:lnTo>
                              <a:pt x="5" y="51"/>
                            </a:lnTo>
                            <a:lnTo>
                              <a:pt x="8" y="51"/>
                            </a:lnTo>
                            <a:lnTo>
                              <a:pt x="11" y="48"/>
                            </a:lnTo>
                            <a:lnTo>
                              <a:pt x="11" y="8"/>
                            </a:lnTo>
                            <a:lnTo>
                              <a:pt x="11" y="5"/>
                            </a:lnTo>
                            <a:lnTo>
                              <a:pt x="8" y="3"/>
                            </a:lnTo>
                            <a:lnTo>
                              <a:pt x="5" y="0"/>
                            </a:lnTo>
                            <a:lnTo>
                              <a:pt x="3" y="0"/>
                            </a:lnTo>
                            <a:lnTo>
                              <a:pt x="0" y="3"/>
                            </a:lnTo>
                            <a:lnTo>
                              <a:pt x="0" y="5"/>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52" name="Freeform 409">
                        <a:extLst>
                          <a:ext uri="{FF2B5EF4-FFF2-40B4-BE49-F238E27FC236}">
                            <a16:creationId xmlns:a16="http://schemas.microsoft.com/office/drawing/2014/main" id="{8591264D-E69F-41FC-89EC-7D44627E758A}"/>
                          </a:ext>
                        </a:extLst>
                      </p:cNvPr>
                      <p:cNvSpPr>
                        <a:spLocks/>
                      </p:cNvSpPr>
                      <p:nvPr/>
                    </p:nvSpPr>
                    <p:spPr bwMode="auto">
                      <a:xfrm>
                        <a:off x="4257" y="3027"/>
                        <a:ext cx="11" cy="50"/>
                      </a:xfrm>
                      <a:custGeom>
                        <a:avLst/>
                        <a:gdLst>
                          <a:gd name="T0" fmla="*/ 0 w 11"/>
                          <a:gd name="T1" fmla="*/ 45 h 50"/>
                          <a:gd name="T2" fmla="*/ 0 w 11"/>
                          <a:gd name="T3" fmla="*/ 47 h 50"/>
                          <a:gd name="T4" fmla="*/ 0 w 11"/>
                          <a:gd name="T5" fmla="*/ 50 h 50"/>
                          <a:gd name="T6" fmla="*/ 3 w 11"/>
                          <a:gd name="T7" fmla="*/ 50 h 50"/>
                          <a:gd name="T8" fmla="*/ 5 w 11"/>
                          <a:gd name="T9" fmla="*/ 50 h 50"/>
                          <a:gd name="T10" fmla="*/ 8 w 11"/>
                          <a:gd name="T11" fmla="*/ 50 h 50"/>
                          <a:gd name="T12" fmla="*/ 11 w 11"/>
                          <a:gd name="T13" fmla="*/ 47 h 50"/>
                          <a:gd name="T14" fmla="*/ 11 w 11"/>
                          <a:gd name="T15" fmla="*/ 7 h 50"/>
                          <a:gd name="T16" fmla="*/ 11 w 11"/>
                          <a:gd name="T17" fmla="*/ 5 h 50"/>
                          <a:gd name="T18" fmla="*/ 8 w 11"/>
                          <a:gd name="T19" fmla="*/ 2 h 50"/>
                          <a:gd name="T20" fmla="*/ 5 w 11"/>
                          <a:gd name="T21" fmla="*/ 0 h 50"/>
                          <a:gd name="T22" fmla="*/ 3 w 11"/>
                          <a:gd name="T23" fmla="*/ 0 h 50"/>
                          <a:gd name="T24" fmla="*/ 0 w 11"/>
                          <a:gd name="T25" fmla="*/ 2 h 50"/>
                          <a:gd name="T26" fmla="*/ 0 w 11"/>
                          <a:gd name="T27" fmla="*/ 5 h 50"/>
                          <a:gd name="T28" fmla="*/ 0 w 11"/>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0"/>
                          <a:gd name="T47" fmla="*/ 11 w 11"/>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0">
                            <a:moveTo>
                              <a:pt x="0" y="45"/>
                            </a:moveTo>
                            <a:lnTo>
                              <a:pt x="0" y="47"/>
                            </a:lnTo>
                            <a:lnTo>
                              <a:pt x="0" y="50"/>
                            </a:lnTo>
                            <a:lnTo>
                              <a:pt x="3" y="50"/>
                            </a:lnTo>
                            <a:lnTo>
                              <a:pt x="5" y="50"/>
                            </a:lnTo>
                            <a:lnTo>
                              <a:pt x="8" y="50"/>
                            </a:lnTo>
                            <a:lnTo>
                              <a:pt x="11" y="47"/>
                            </a:lnTo>
                            <a:lnTo>
                              <a:pt x="11" y="7"/>
                            </a:lnTo>
                            <a:lnTo>
                              <a:pt x="11" y="5"/>
                            </a:lnTo>
                            <a:lnTo>
                              <a:pt x="8" y="2"/>
                            </a:lnTo>
                            <a:lnTo>
                              <a:pt x="5" y="0"/>
                            </a:lnTo>
                            <a:lnTo>
                              <a:pt x="3" y="0"/>
                            </a:lnTo>
                            <a:lnTo>
                              <a:pt x="0" y="2"/>
                            </a:lnTo>
                            <a:lnTo>
                              <a:pt x="0"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53" name="Freeform 410">
                        <a:extLst>
                          <a:ext uri="{FF2B5EF4-FFF2-40B4-BE49-F238E27FC236}">
                            <a16:creationId xmlns:a16="http://schemas.microsoft.com/office/drawing/2014/main" id="{07973796-3327-4E4E-AE7C-304077C0BB69}"/>
                          </a:ext>
                        </a:extLst>
                      </p:cNvPr>
                      <p:cNvSpPr>
                        <a:spLocks/>
                      </p:cNvSpPr>
                      <p:nvPr/>
                    </p:nvSpPr>
                    <p:spPr bwMode="auto">
                      <a:xfrm>
                        <a:off x="4257" y="2956"/>
                        <a:ext cx="11" cy="50"/>
                      </a:xfrm>
                      <a:custGeom>
                        <a:avLst/>
                        <a:gdLst>
                          <a:gd name="T0" fmla="*/ 0 w 11"/>
                          <a:gd name="T1" fmla="*/ 45 h 50"/>
                          <a:gd name="T2" fmla="*/ 0 w 11"/>
                          <a:gd name="T3" fmla="*/ 48 h 50"/>
                          <a:gd name="T4" fmla="*/ 0 w 11"/>
                          <a:gd name="T5" fmla="*/ 50 h 50"/>
                          <a:gd name="T6" fmla="*/ 3 w 11"/>
                          <a:gd name="T7" fmla="*/ 50 h 50"/>
                          <a:gd name="T8" fmla="*/ 5 w 11"/>
                          <a:gd name="T9" fmla="*/ 50 h 50"/>
                          <a:gd name="T10" fmla="*/ 8 w 11"/>
                          <a:gd name="T11" fmla="*/ 50 h 50"/>
                          <a:gd name="T12" fmla="*/ 11 w 11"/>
                          <a:gd name="T13" fmla="*/ 48 h 50"/>
                          <a:gd name="T14" fmla="*/ 11 w 11"/>
                          <a:gd name="T15" fmla="*/ 8 h 50"/>
                          <a:gd name="T16" fmla="*/ 11 w 11"/>
                          <a:gd name="T17" fmla="*/ 5 h 50"/>
                          <a:gd name="T18" fmla="*/ 8 w 11"/>
                          <a:gd name="T19" fmla="*/ 2 h 50"/>
                          <a:gd name="T20" fmla="*/ 5 w 11"/>
                          <a:gd name="T21" fmla="*/ 0 h 50"/>
                          <a:gd name="T22" fmla="*/ 3 w 11"/>
                          <a:gd name="T23" fmla="*/ 0 h 50"/>
                          <a:gd name="T24" fmla="*/ 0 w 11"/>
                          <a:gd name="T25" fmla="*/ 2 h 50"/>
                          <a:gd name="T26" fmla="*/ 0 w 11"/>
                          <a:gd name="T27" fmla="*/ 5 h 50"/>
                          <a:gd name="T28" fmla="*/ 0 w 11"/>
                          <a:gd name="T29" fmla="*/ 4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0"/>
                          <a:gd name="T47" fmla="*/ 11 w 11"/>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0">
                            <a:moveTo>
                              <a:pt x="0" y="45"/>
                            </a:moveTo>
                            <a:lnTo>
                              <a:pt x="0" y="48"/>
                            </a:lnTo>
                            <a:lnTo>
                              <a:pt x="0" y="50"/>
                            </a:lnTo>
                            <a:lnTo>
                              <a:pt x="3" y="50"/>
                            </a:lnTo>
                            <a:lnTo>
                              <a:pt x="5" y="50"/>
                            </a:lnTo>
                            <a:lnTo>
                              <a:pt x="8" y="50"/>
                            </a:lnTo>
                            <a:lnTo>
                              <a:pt x="11" y="48"/>
                            </a:lnTo>
                            <a:lnTo>
                              <a:pt x="11" y="8"/>
                            </a:lnTo>
                            <a:lnTo>
                              <a:pt x="11" y="5"/>
                            </a:lnTo>
                            <a:lnTo>
                              <a:pt x="8" y="2"/>
                            </a:lnTo>
                            <a:lnTo>
                              <a:pt x="5" y="0"/>
                            </a:lnTo>
                            <a:lnTo>
                              <a:pt x="3" y="0"/>
                            </a:lnTo>
                            <a:lnTo>
                              <a:pt x="0" y="2"/>
                            </a:lnTo>
                            <a:lnTo>
                              <a:pt x="0" y="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54" name="Freeform 411">
                        <a:extLst>
                          <a:ext uri="{FF2B5EF4-FFF2-40B4-BE49-F238E27FC236}">
                            <a16:creationId xmlns:a16="http://schemas.microsoft.com/office/drawing/2014/main" id="{3807DFA2-E9EE-4C98-90E0-C00B4198CDCC}"/>
                          </a:ext>
                        </a:extLst>
                      </p:cNvPr>
                      <p:cNvSpPr>
                        <a:spLocks/>
                      </p:cNvSpPr>
                      <p:nvPr/>
                    </p:nvSpPr>
                    <p:spPr bwMode="auto">
                      <a:xfrm>
                        <a:off x="4257" y="2885"/>
                        <a:ext cx="11" cy="51"/>
                      </a:xfrm>
                      <a:custGeom>
                        <a:avLst/>
                        <a:gdLst>
                          <a:gd name="T0" fmla="*/ 0 w 11"/>
                          <a:gd name="T1" fmla="*/ 46 h 51"/>
                          <a:gd name="T2" fmla="*/ 0 w 11"/>
                          <a:gd name="T3" fmla="*/ 48 h 51"/>
                          <a:gd name="T4" fmla="*/ 0 w 11"/>
                          <a:gd name="T5" fmla="*/ 51 h 51"/>
                          <a:gd name="T6" fmla="*/ 3 w 11"/>
                          <a:gd name="T7" fmla="*/ 51 h 51"/>
                          <a:gd name="T8" fmla="*/ 5 w 11"/>
                          <a:gd name="T9" fmla="*/ 51 h 51"/>
                          <a:gd name="T10" fmla="*/ 8 w 11"/>
                          <a:gd name="T11" fmla="*/ 51 h 51"/>
                          <a:gd name="T12" fmla="*/ 11 w 11"/>
                          <a:gd name="T13" fmla="*/ 48 h 51"/>
                          <a:gd name="T14" fmla="*/ 11 w 11"/>
                          <a:gd name="T15" fmla="*/ 8 h 51"/>
                          <a:gd name="T16" fmla="*/ 11 w 11"/>
                          <a:gd name="T17" fmla="*/ 5 h 51"/>
                          <a:gd name="T18" fmla="*/ 8 w 11"/>
                          <a:gd name="T19" fmla="*/ 3 h 51"/>
                          <a:gd name="T20" fmla="*/ 5 w 11"/>
                          <a:gd name="T21" fmla="*/ 0 h 51"/>
                          <a:gd name="T22" fmla="*/ 3 w 11"/>
                          <a:gd name="T23" fmla="*/ 0 h 51"/>
                          <a:gd name="T24" fmla="*/ 0 w 11"/>
                          <a:gd name="T25" fmla="*/ 3 h 51"/>
                          <a:gd name="T26" fmla="*/ 0 w 11"/>
                          <a:gd name="T27" fmla="*/ 5 h 51"/>
                          <a:gd name="T28" fmla="*/ 0 w 11"/>
                          <a:gd name="T29" fmla="*/ 46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1"/>
                          <a:gd name="T47" fmla="*/ 11 w 11"/>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1">
                            <a:moveTo>
                              <a:pt x="0" y="46"/>
                            </a:moveTo>
                            <a:lnTo>
                              <a:pt x="0" y="48"/>
                            </a:lnTo>
                            <a:lnTo>
                              <a:pt x="0" y="51"/>
                            </a:lnTo>
                            <a:lnTo>
                              <a:pt x="3" y="51"/>
                            </a:lnTo>
                            <a:lnTo>
                              <a:pt x="5" y="51"/>
                            </a:lnTo>
                            <a:lnTo>
                              <a:pt x="8" y="51"/>
                            </a:lnTo>
                            <a:lnTo>
                              <a:pt x="11" y="48"/>
                            </a:lnTo>
                            <a:lnTo>
                              <a:pt x="11" y="8"/>
                            </a:lnTo>
                            <a:lnTo>
                              <a:pt x="11" y="5"/>
                            </a:lnTo>
                            <a:lnTo>
                              <a:pt x="8" y="3"/>
                            </a:lnTo>
                            <a:lnTo>
                              <a:pt x="5" y="0"/>
                            </a:lnTo>
                            <a:lnTo>
                              <a:pt x="3" y="0"/>
                            </a:lnTo>
                            <a:lnTo>
                              <a:pt x="0" y="3"/>
                            </a:lnTo>
                            <a:lnTo>
                              <a:pt x="0" y="5"/>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grpSp>
                  <p:nvGrpSpPr>
                    <p:cNvPr id="525" name="Group 412">
                      <a:extLst>
                        <a:ext uri="{FF2B5EF4-FFF2-40B4-BE49-F238E27FC236}">
                          <a16:creationId xmlns:a16="http://schemas.microsoft.com/office/drawing/2014/main" id="{1D5BE5E3-7005-40AD-9274-5925F867FA76}"/>
                        </a:ext>
                      </a:extLst>
                    </p:cNvPr>
                    <p:cNvGrpSpPr>
                      <a:grpSpLocks/>
                    </p:cNvGrpSpPr>
                    <p:nvPr/>
                  </p:nvGrpSpPr>
                  <p:grpSpPr bwMode="auto">
                    <a:xfrm>
                      <a:off x="4767" y="2885"/>
                      <a:ext cx="10" cy="616"/>
                      <a:chOff x="4767" y="2885"/>
                      <a:chExt cx="10" cy="616"/>
                    </a:xfrm>
                  </p:grpSpPr>
                  <p:sp>
                    <p:nvSpPr>
                      <p:cNvPr id="537" name="Freeform 413">
                        <a:extLst>
                          <a:ext uri="{FF2B5EF4-FFF2-40B4-BE49-F238E27FC236}">
                            <a16:creationId xmlns:a16="http://schemas.microsoft.com/office/drawing/2014/main" id="{44C97E6A-3450-453C-8481-7FF60105BDC8}"/>
                          </a:ext>
                        </a:extLst>
                      </p:cNvPr>
                      <p:cNvSpPr>
                        <a:spLocks/>
                      </p:cNvSpPr>
                      <p:nvPr/>
                    </p:nvSpPr>
                    <p:spPr bwMode="auto">
                      <a:xfrm>
                        <a:off x="4767" y="3450"/>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38" name="Freeform 414">
                        <a:extLst>
                          <a:ext uri="{FF2B5EF4-FFF2-40B4-BE49-F238E27FC236}">
                            <a16:creationId xmlns:a16="http://schemas.microsoft.com/office/drawing/2014/main" id="{17175A17-D021-451E-9B64-9F429DEFA64D}"/>
                          </a:ext>
                        </a:extLst>
                      </p:cNvPr>
                      <p:cNvSpPr>
                        <a:spLocks/>
                      </p:cNvSpPr>
                      <p:nvPr/>
                    </p:nvSpPr>
                    <p:spPr bwMode="auto">
                      <a:xfrm>
                        <a:off x="4767" y="3380"/>
                        <a:ext cx="10" cy="50"/>
                      </a:xfrm>
                      <a:custGeom>
                        <a:avLst/>
                        <a:gdLst>
                          <a:gd name="T0" fmla="*/ 0 w 10"/>
                          <a:gd name="T1" fmla="*/ 47 h 50"/>
                          <a:gd name="T2" fmla="*/ 3 w 10"/>
                          <a:gd name="T3" fmla="*/ 47 h 50"/>
                          <a:gd name="T4" fmla="*/ 5 w 10"/>
                          <a:gd name="T5" fmla="*/ 50 h 50"/>
                          <a:gd name="T6" fmla="*/ 5 w 10"/>
                          <a:gd name="T7" fmla="*/ 50 h 50"/>
                          <a:gd name="T8" fmla="*/ 8 w 10"/>
                          <a:gd name="T9" fmla="*/ 47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7"/>
                            </a:moveTo>
                            <a:lnTo>
                              <a:pt x="3" y="47"/>
                            </a:lnTo>
                            <a:lnTo>
                              <a:pt x="5" y="50"/>
                            </a:lnTo>
                            <a:lnTo>
                              <a:pt x="8" y="47"/>
                            </a:lnTo>
                            <a:lnTo>
                              <a:pt x="10" y="45"/>
                            </a:lnTo>
                            <a:lnTo>
                              <a:pt x="10"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39" name="Freeform 415">
                        <a:extLst>
                          <a:ext uri="{FF2B5EF4-FFF2-40B4-BE49-F238E27FC236}">
                            <a16:creationId xmlns:a16="http://schemas.microsoft.com/office/drawing/2014/main" id="{C2C52A37-966C-427A-8826-DCACCEED3D22}"/>
                          </a:ext>
                        </a:extLst>
                      </p:cNvPr>
                      <p:cNvSpPr>
                        <a:spLocks/>
                      </p:cNvSpPr>
                      <p:nvPr/>
                    </p:nvSpPr>
                    <p:spPr bwMode="auto">
                      <a:xfrm>
                        <a:off x="4767" y="3309"/>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40" name="Freeform 416">
                        <a:extLst>
                          <a:ext uri="{FF2B5EF4-FFF2-40B4-BE49-F238E27FC236}">
                            <a16:creationId xmlns:a16="http://schemas.microsoft.com/office/drawing/2014/main" id="{D2B5B1D1-8BD0-4374-BBF6-CF2B0FB0BBBF}"/>
                          </a:ext>
                        </a:extLst>
                      </p:cNvPr>
                      <p:cNvSpPr>
                        <a:spLocks/>
                      </p:cNvSpPr>
                      <p:nvPr/>
                    </p:nvSpPr>
                    <p:spPr bwMode="auto">
                      <a:xfrm>
                        <a:off x="4767" y="3238"/>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41" name="Freeform 417">
                        <a:extLst>
                          <a:ext uri="{FF2B5EF4-FFF2-40B4-BE49-F238E27FC236}">
                            <a16:creationId xmlns:a16="http://schemas.microsoft.com/office/drawing/2014/main" id="{5B1ED661-7E56-4269-9116-169331239661}"/>
                          </a:ext>
                        </a:extLst>
                      </p:cNvPr>
                      <p:cNvSpPr>
                        <a:spLocks/>
                      </p:cNvSpPr>
                      <p:nvPr/>
                    </p:nvSpPr>
                    <p:spPr bwMode="auto">
                      <a:xfrm>
                        <a:off x="4767" y="3168"/>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42" name="Freeform 418">
                        <a:extLst>
                          <a:ext uri="{FF2B5EF4-FFF2-40B4-BE49-F238E27FC236}">
                            <a16:creationId xmlns:a16="http://schemas.microsoft.com/office/drawing/2014/main" id="{003A67C8-10EC-426D-B807-FBC7E87FAB28}"/>
                          </a:ext>
                        </a:extLst>
                      </p:cNvPr>
                      <p:cNvSpPr>
                        <a:spLocks/>
                      </p:cNvSpPr>
                      <p:nvPr/>
                    </p:nvSpPr>
                    <p:spPr bwMode="auto">
                      <a:xfrm>
                        <a:off x="4767" y="3097"/>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43" name="Freeform 419">
                        <a:extLst>
                          <a:ext uri="{FF2B5EF4-FFF2-40B4-BE49-F238E27FC236}">
                            <a16:creationId xmlns:a16="http://schemas.microsoft.com/office/drawing/2014/main" id="{D1F7AF3A-B26D-47A8-8F60-B5C07FCBC0BA}"/>
                          </a:ext>
                        </a:extLst>
                      </p:cNvPr>
                      <p:cNvSpPr>
                        <a:spLocks/>
                      </p:cNvSpPr>
                      <p:nvPr/>
                    </p:nvSpPr>
                    <p:spPr bwMode="auto">
                      <a:xfrm>
                        <a:off x="4767" y="3027"/>
                        <a:ext cx="10" cy="50"/>
                      </a:xfrm>
                      <a:custGeom>
                        <a:avLst/>
                        <a:gdLst>
                          <a:gd name="T0" fmla="*/ 0 w 10"/>
                          <a:gd name="T1" fmla="*/ 47 h 50"/>
                          <a:gd name="T2" fmla="*/ 3 w 10"/>
                          <a:gd name="T3" fmla="*/ 47 h 50"/>
                          <a:gd name="T4" fmla="*/ 5 w 10"/>
                          <a:gd name="T5" fmla="*/ 50 h 50"/>
                          <a:gd name="T6" fmla="*/ 5 w 10"/>
                          <a:gd name="T7" fmla="*/ 50 h 50"/>
                          <a:gd name="T8" fmla="*/ 8 w 10"/>
                          <a:gd name="T9" fmla="*/ 47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7 h 50"/>
                          <a:gd name="T28" fmla="*/ 0 w 10"/>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7"/>
                            </a:moveTo>
                            <a:lnTo>
                              <a:pt x="3" y="47"/>
                            </a:lnTo>
                            <a:lnTo>
                              <a:pt x="5" y="50"/>
                            </a:lnTo>
                            <a:lnTo>
                              <a:pt x="8" y="47"/>
                            </a:lnTo>
                            <a:lnTo>
                              <a:pt x="10" y="45"/>
                            </a:lnTo>
                            <a:lnTo>
                              <a:pt x="10"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44" name="Freeform 420">
                        <a:extLst>
                          <a:ext uri="{FF2B5EF4-FFF2-40B4-BE49-F238E27FC236}">
                            <a16:creationId xmlns:a16="http://schemas.microsoft.com/office/drawing/2014/main" id="{46FD3B2C-8162-4455-A192-9E501B7FB508}"/>
                          </a:ext>
                        </a:extLst>
                      </p:cNvPr>
                      <p:cNvSpPr>
                        <a:spLocks/>
                      </p:cNvSpPr>
                      <p:nvPr/>
                    </p:nvSpPr>
                    <p:spPr bwMode="auto">
                      <a:xfrm>
                        <a:off x="4767" y="2956"/>
                        <a:ext cx="10" cy="50"/>
                      </a:xfrm>
                      <a:custGeom>
                        <a:avLst/>
                        <a:gdLst>
                          <a:gd name="T0" fmla="*/ 0 w 10"/>
                          <a:gd name="T1" fmla="*/ 48 h 50"/>
                          <a:gd name="T2" fmla="*/ 3 w 10"/>
                          <a:gd name="T3" fmla="*/ 48 h 50"/>
                          <a:gd name="T4" fmla="*/ 5 w 10"/>
                          <a:gd name="T5" fmla="*/ 50 h 50"/>
                          <a:gd name="T6" fmla="*/ 5 w 10"/>
                          <a:gd name="T7" fmla="*/ 50 h 50"/>
                          <a:gd name="T8" fmla="*/ 8 w 10"/>
                          <a:gd name="T9" fmla="*/ 48 h 50"/>
                          <a:gd name="T10" fmla="*/ 10 w 10"/>
                          <a:gd name="T11" fmla="*/ 45 h 50"/>
                          <a:gd name="T12" fmla="*/ 10 w 10"/>
                          <a:gd name="T13" fmla="*/ 45 h 50"/>
                          <a:gd name="T14" fmla="*/ 10 w 10"/>
                          <a:gd name="T15" fmla="*/ 5 h 50"/>
                          <a:gd name="T16" fmla="*/ 8 w 10"/>
                          <a:gd name="T17" fmla="*/ 2 h 50"/>
                          <a:gd name="T18" fmla="*/ 5 w 10"/>
                          <a:gd name="T19" fmla="*/ 0 h 50"/>
                          <a:gd name="T20" fmla="*/ 5 w 10"/>
                          <a:gd name="T21" fmla="*/ 0 h 50"/>
                          <a:gd name="T22" fmla="*/ 3 w 10"/>
                          <a:gd name="T23" fmla="*/ 2 h 50"/>
                          <a:gd name="T24" fmla="*/ 0 w 10"/>
                          <a:gd name="T25" fmla="*/ 5 h 50"/>
                          <a:gd name="T26" fmla="*/ 0 w 10"/>
                          <a:gd name="T27" fmla="*/ 8 h 50"/>
                          <a:gd name="T28" fmla="*/ 0 w 10"/>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0"/>
                          <a:gd name="T47" fmla="*/ 10 w 10"/>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0">
                            <a:moveTo>
                              <a:pt x="0" y="48"/>
                            </a:moveTo>
                            <a:lnTo>
                              <a:pt x="3" y="48"/>
                            </a:lnTo>
                            <a:lnTo>
                              <a:pt x="5" y="50"/>
                            </a:lnTo>
                            <a:lnTo>
                              <a:pt x="8" y="48"/>
                            </a:lnTo>
                            <a:lnTo>
                              <a:pt x="10" y="45"/>
                            </a:lnTo>
                            <a:lnTo>
                              <a:pt x="10" y="5"/>
                            </a:lnTo>
                            <a:lnTo>
                              <a:pt x="8" y="2"/>
                            </a:lnTo>
                            <a:lnTo>
                              <a:pt x="5" y="0"/>
                            </a:lnTo>
                            <a:lnTo>
                              <a:pt x="3" y="2"/>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45" name="Freeform 421">
                        <a:extLst>
                          <a:ext uri="{FF2B5EF4-FFF2-40B4-BE49-F238E27FC236}">
                            <a16:creationId xmlns:a16="http://schemas.microsoft.com/office/drawing/2014/main" id="{25FB8AF9-53F9-4DDE-A547-0D19761A07EC}"/>
                          </a:ext>
                        </a:extLst>
                      </p:cNvPr>
                      <p:cNvSpPr>
                        <a:spLocks/>
                      </p:cNvSpPr>
                      <p:nvPr/>
                    </p:nvSpPr>
                    <p:spPr bwMode="auto">
                      <a:xfrm>
                        <a:off x="4767" y="2885"/>
                        <a:ext cx="10" cy="51"/>
                      </a:xfrm>
                      <a:custGeom>
                        <a:avLst/>
                        <a:gdLst>
                          <a:gd name="T0" fmla="*/ 0 w 10"/>
                          <a:gd name="T1" fmla="*/ 48 h 51"/>
                          <a:gd name="T2" fmla="*/ 3 w 10"/>
                          <a:gd name="T3" fmla="*/ 48 h 51"/>
                          <a:gd name="T4" fmla="*/ 5 w 10"/>
                          <a:gd name="T5" fmla="*/ 51 h 51"/>
                          <a:gd name="T6" fmla="*/ 5 w 10"/>
                          <a:gd name="T7" fmla="*/ 51 h 51"/>
                          <a:gd name="T8" fmla="*/ 8 w 10"/>
                          <a:gd name="T9" fmla="*/ 48 h 51"/>
                          <a:gd name="T10" fmla="*/ 10 w 10"/>
                          <a:gd name="T11" fmla="*/ 46 h 51"/>
                          <a:gd name="T12" fmla="*/ 10 w 10"/>
                          <a:gd name="T13" fmla="*/ 46 h 51"/>
                          <a:gd name="T14" fmla="*/ 10 w 10"/>
                          <a:gd name="T15" fmla="*/ 5 h 51"/>
                          <a:gd name="T16" fmla="*/ 8 w 10"/>
                          <a:gd name="T17" fmla="*/ 3 h 51"/>
                          <a:gd name="T18" fmla="*/ 5 w 10"/>
                          <a:gd name="T19" fmla="*/ 0 h 51"/>
                          <a:gd name="T20" fmla="*/ 5 w 10"/>
                          <a:gd name="T21" fmla="*/ 0 h 51"/>
                          <a:gd name="T22" fmla="*/ 3 w 10"/>
                          <a:gd name="T23" fmla="*/ 3 h 51"/>
                          <a:gd name="T24" fmla="*/ 0 w 10"/>
                          <a:gd name="T25" fmla="*/ 5 h 51"/>
                          <a:gd name="T26" fmla="*/ 0 w 10"/>
                          <a:gd name="T27" fmla="*/ 8 h 51"/>
                          <a:gd name="T28" fmla="*/ 0 w 10"/>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51"/>
                          <a:gd name="T47" fmla="*/ 10 w 10"/>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51">
                            <a:moveTo>
                              <a:pt x="0" y="48"/>
                            </a:moveTo>
                            <a:lnTo>
                              <a:pt x="3" y="48"/>
                            </a:lnTo>
                            <a:lnTo>
                              <a:pt x="5" y="51"/>
                            </a:lnTo>
                            <a:lnTo>
                              <a:pt x="8" y="48"/>
                            </a:lnTo>
                            <a:lnTo>
                              <a:pt x="10" y="46"/>
                            </a:lnTo>
                            <a:lnTo>
                              <a:pt x="10"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grpSp>
                  <p:nvGrpSpPr>
                    <p:cNvPr id="526" name="Group 422">
                      <a:extLst>
                        <a:ext uri="{FF2B5EF4-FFF2-40B4-BE49-F238E27FC236}">
                          <a16:creationId xmlns:a16="http://schemas.microsoft.com/office/drawing/2014/main" id="{5F3D8983-A12C-45CE-838E-82C7327498CA}"/>
                        </a:ext>
                      </a:extLst>
                    </p:cNvPr>
                    <p:cNvGrpSpPr>
                      <a:grpSpLocks/>
                    </p:cNvGrpSpPr>
                    <p:nvPr/>
                  </p:nvGrpSpPr>
                  <p:grpSpPr bwMode="auto">
                    <a:xfrm>
                      <a:off x="5236" y="2885"/>
                      <a:ext cx="11" cy="616"/>
                      <a:chOff x="5236" y="2885"/>
                      <a:chExt cx="11" cy="616"/>
                    </a:xfrm>
                  </p:grpSpPr>
                  <p:sp>
                    <p:nvSpPr>
                      <p:cNvPr id="528" name="Freeform 423">
                        <a:extLst>
                          <a:ext uri="{FF2B5EF4-FFF2-40B4-BE49-F238E27FC236}">
                            <a16:creationId xmlns:a16="http://schemas.microsoft.com/office/drawing/2014/main" id="{FE577111-C5F7-4F00-8478-793CBB54A892}"/>
                          </a:ext>
                        </a:extLst>
                      </p:cNvPr>
                      <p:cNvSpPr>
                        <a:spLocks/>
                      </p:cNvSpPr>
                      <p:nvPr/>
                    </p:nvSpPr>
                    <p:spPr bwMode="auto">
                      <a:xfrm>
                        <a:off x="5236" y="3450"/>
                        <a:ext cx="11" cy="51"/>
                      </a:xfrm>
                      <a:custGeom>
                        <a:avLst/>
                        <a:gdLst>
                          <a:gd name="T0" fmla="*/ 0 w 11"/>
                          <a:gd name="T1" fmla="*/ 48 h 51"/>
                          <a:gd name="T2" fmla="*/ 3 w 11"/>
                          <a:gd name="T3" fmla="*/ 48 h 51"/>
                          <a:gd name="T4" fmla="*/ 5 w 11"/>
                          <a:gd name="T5" fmla="*/ 51 h 51"/>
                          <a:gd name="T6" fmla="*/ 5 w 11"/>
                          <a:gd name="T7" fmla="*/ 51 h 51"/>
                          <a:gd name="T8" fmla="*/ 8 w 11"/>
                          <a:gd name="T9" fmla="*/ 48 h 51"/>
                          <a:gd name="T10" fmla="*/ 11 w 11"/>
                          <a:gd name="T11" fmla="*/ 46 h 51"/>
                          <a:gd name="T12" fmla="*/ 11 w 11"/>
                          <a:gd name="T13" fmla="*/ 46 h 51"/>
                          <a:gd name="T14" fmla="*/ 11 w 11"/>
                          <a:gd name="T15" fmla="*/ 5 h 51"/>
                          <a:gd name="T16" fmla="*/ 8 w 11"/>
                          <a:gd name="T17" fmla="*/ 3 h 51"/>
                          <a:gd name="T18" fmla="*/ 5 w 11"/>
                          <a:gd name="T19" fmla="*/ 0 h 51"/>
                          <a:gd name="T20" fmla="*/ 5 w 11"/>
                          <a:gd name="T21" fmla="*/ 0 h 51"/>
                          <a:gd name="T22" fmla="*/ 3 w 11"/>
                          <a:gd name="T23" fmla="*/ 3 h 51"/>
                          <a:gd name="T24" fmla="*/ 0 w 11"/>
                          <a:gd name="T25" fmla="*/ 5 h 51"/>
                          <a:gd name="T26" fmla="*/ 0 w 11"/>
                          <a:gd name="T27" fmla="*/ 8 h 51"/>
                          <a:gd name="T28" fmla="*/ 0 w 11"/>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1"/>
                          <a:gd name="T47" fmla="*/ 11 w 11"/>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1">
                            <a:moveTo>
                              <a:pt x="0" y="48"/>
                            </a:moveTo>
                            <a:lnTo>
                              <a:pt x="3" y="48"/>
                            </a:lnTo>
                            <a:lnTo>
                              <a:pt x="5" y="51"/>
                            </a:lnTo>
                            <a:lnTo>
                              <a:pt x="8" y="48"/>
                            </a:lnTo>
                            <a:lnTo>
                              <a:pt x="11" y="46"/>
                            </a:lnTo>
                            <a:lnTo>
                              <a:pt x="11"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29" name="Freeform 424">
                        <a:extLst>
                          <a:ext uri="{FF2B5EF4-FFF2-40B4-BE49-F238E27FC236}">
                            <a16:creationId xmlns:a16="http://schemas.microsoft.com/office/drawing/2014/main" id="{21B33B30-7597-4096-90EC-5CE0788B1FAE}"/>
                          </a:ext>
                        </a:extLst>
                      </p:cNvPr>
                      <p:cNvSpPr>
                        <a:spLocks/>
                      </p:cNvSpPr>
                      <p:nvPr/>
                    </p:nvSpPr>
                    <p:spPr bwMode="auto">
                      <a:xfrm>
                        <a:off x="5236" y="3380"/>
                        <a:ext cx="11" cy="50"/>
                      </a:xfrm>
                      <a:custGeom>
                        <a:avLst/>
                        <a:gdLst>
                          <a:gd name="T0" fmla="*/ 0 w 11"/>
                          <a:gd name="T1" fmla="*/ 47 h 50"/>
                          <a:gd name="T2" fmla="*/ 3 w 11"/>
                          <a:gd name="T3" fmla="*/ 47 h 50"/>
                          <a:gd name="T4" fmla="*/ 5 w 11"/>
                          <a:gd name="T5" fmla="*/ 50 h 50"/>
                          <a:gd name="T6" fmla="*/ 5 w 11"/>
                          <a:gd name="T7" fmla="*/ 50 h 50"/>
                          <a:gd name="T8" fmla="*/ 8 w 11"/>
                          <a:gd name="T9" fmla="*/ 47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7 h 50"/>
                          <a:gd name="T28" fmla="*/ 0 w 11"/>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0"/>
                          <a:gd name="T47" fmla="*/ 11 w 11"/>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0">
                            <a:moveTo>
                              <a:pt x="0" y="47"/>
                            </a:moveTo>
                            <a:lnTo>
                              <a:pt x="3" y="47"/>
                            </a:lnTo>
                            <a:lnTo>
                              <a:pt x="5" y="50"/>
                            </a:lnTo>
                            <a:lnTo>
                              <a:pt x="8" y="47"/>
                            </a:lnTo>
                            <a:lnTo>
                              <a:pt x="11" y="45"/>
                            </a:lnTo>
                            <a:lnTo>
                              <a:pt x="11"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30" name="Freeform 425">
                        <a:extLst>
                          <a:ext uri="{FF2B5EF4-FFF2-40B4-BE49-F238E27FC236}">
                            <a16:creationId xmlns:a16="http://schemas.microsoft.com/office/drawing/2014/main" id="{0B457BF8-57F8-452A-A4D8-79DBFEDD3B44}"/>
                          </a:ext>
                        </a:extLst>
                      </p:cNvPr>
                      <p:cNvSpPr>
                        <a:spLocks/>
                      </p:cNvSpPr>
                      <p:nvPr/>
                    </p:nvSpPr>
                    <p:spPr bwMode="auto">
                      <a:xfrm>
                        <a:off x="5236" y="3309"/>
                        <a:ext cx="11" cy="50"/>
                      </a:xfrm>
                      <a:custGeom>
                        <a:avLst/>
                        <a:gdLst>
                          <a:gd name="T0" fmla="*/ 0 w 11"/>
                          <a:gd name="T1" fmla="*/ 48 h 50"/>
                          <a:gd name="T2" fmla="*/ 3 w 11"/>
                          <a:gd name="T3" fmla="*/ 48 h 50"/>
                          <a:gd name="T4" fmla="*/ 5 w 11"/>
                          <a:gd name="T5" fmla="*/ 50 h 50"/>
                          <a:gd name="T6" fmla="*/ 5 w 11"/>
                          <a:gd name="T7" fmla="*/ 50 h 50"/>
                          <a:gd name="T8" fmla="*/ 8 w 11"/>
                          <a:gd name="T9" fmla="*/ 48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7 h 50"/>
                          <a:gd name="T28" fmla="*/ 0 w 11"/>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0"/>
                          <a:gd name="T47" fmla="*/ 11 w 11"/>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0">
                            <a:moveTo>
                              <a:pt x="0" y="48"/>
                            </a:moveTo>
                            <a:lnTo>
                              <a:pt x="3" y="48"/>
                            </a:lnTo>
                            <a:lnTo>
                              <a:pt x="5" y="50"/>
                            </a:lnTo>
                            <a:lnTo>
                              <a:pt x="8" y="48"/>
                            </a:lnTo>
                            <a:lnTo>
                              <a:pt x="11" y="45"/>
                            </a:lnTo>
                            <a:lnTo>
                              <a:pt x="11"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31" name="Freeform 426">
                        <a:extLst>
                          <a:ext uri="{FF2B5EF4-FFF2-40B4-BE49-F238E27FC236}">
                            <a16:creationId xmlns:a16="http://schemas.microsoft.com/office/drawing/2014/main" id="{61C1DB6D-B32F-4165-9439-FAE8DA0931E0}"/>
                          </a:ext>
                        </a:extLst>
                      </p:cNvPr>
                      <p:cNvSpPr>
                        <a:spLocks/>
                      </p:cNvSpPr>
                      <p:nvPr/>
                    </p:nvSpPr>
                    <p:spPr bwMode="auto">
                      <a:xfrm>
                        <a:off x="5236" y="3238"/>
                        <a:ext cx="11" cy="51"/>
                      </a:xfrm>
                      <a:custGeom>
                        <a:avLst/>
                        <a:gdLst>
                          <a:gd name="T0" fmla="*/ 0 w 11"/>
                          <a:gd name="T1" fmla="*/ 48 h 51"/>
                          <a:gd name="T2" fmla="*/ 3 w 11"/>
                          <a:gd name="T3" fmla="*/ 48 h 51"/>
                          <a:gd name="T4" fmla="*/ 5 w 11"/>
                          <a:gd name="T5" fmla="*/ 51 h 51"/>
                          <a:gd name="T6" fmla="*/ 5 w 11"/>
                          <a:gd name="T7" fmla="*/ 51 h 51"/>
                          <a:gd name="T8" fmla="*/ 8 w 11"/>
                          <a:gd name="T9" fmla="*/ 48 h 51"/>
                          <a:gd name="T10" fmla="*/ 11 w 11"/>
                          <a:gd name="T11" fmla="*/ 46 h 51"/>
                          <a:gd name="T12" fmla="*/ 11 w 11"/>
                          <a:gd name="T13" fmla="*/ 46 h 51"/>
                          <a:gd name="T14" fmla="*/ 11 w 11"/>
                          <a:gd name="T15" fmla="*/ 5 h 51"/>
                          <a:gd name="T16" fmla="*/ 8 w 11"/>
                          <a:gd name="T17" fmla="*/ 3 h 51"/>
                          <a:gd name="T18" fmla="*/ 5 w 11"/>
                          <a:gd name="T19" fmla="*/ 0 h 51"/>
                          <a:gd name="T20" fmla="*/ 5 w 11"/>
                          <a:gd name="T21" fmla="*/ 0 h 51"/>
                          <a:gd name="T22" fmla="*/ 3 w 11"/>
                          <a:gd name="T23" fmla="*/ 3 h 51"/>
                          <a:gd name="T24" fmla="*/ 0 w 11"/>
                          <a:gd name="T25" fmla="*/ 5 h 51"/>
                          <a:gd name="T26" fmla="*/ 0 w 11"/>
                          <a:gd name="T27" fmla="*/ 8 h 51"/>
                          <a:gd name="T28" fmla="*/ 0 w 11"/>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1"/>
                          <a:gd name="T47" fmla="*/ 11 w 11"/>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1">
                            <a:moveTo>
                              <a:pt x="0" y="48"/>
                            </a:moveTo>
                            <a:lnTo>
                              <a:pt x="3" y="48"/>
                            </a:lnTo>
                            <a:lnTo>
                              <a:pt x="5" y="51"/>
                            </a:lnTo>
                            <a:lnTo>
                              <a:pt x="8" y="48"/>
                            </a:lnTo>
                            <a:lnTo>
                              <a:pt x="11" y="46"/>
                            </a:lnTo>
                            <a:lnTo>
                              <a:pt x="11"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32" name="Freeform 427">
                        <a:extLst>
                          <a:ext uri="{FF2B5EF4-FFF2-40B4-BE49-F238E27FC236}">
                            <a16:creationId xmlns:a16="http://schemas.microsoft.com/office/drawing/2014/main" id="{A943A1A4-229B-443C-84BC-654D0AC6D224}"/>
                          </a:ext>
                        </a:extLst>
                      </p:cNvPr>
                      <p:cNvSpPr>
                        <a:spLocks/>
                      </p:cNvSpPr>
                      <p:nvPr/>
                    </p:nvSpPr>
                    <p:spPr bwMode="auto">
                      <a:xfrm>
                        <a:off x="5236" y="3168"/>
                        <a:ext cx="11" cy="50"/>
                      </a:xfrm>
                      <a:custGeom>
                        <a:avLst/>
                        <a:gdLst>
                          <a:gd name="T0" fmla="*/ 0 w 11"/>
                          <a:gd name="T1" fmla="*/ 48 h 50"/>
                          <a:gd name="T2" fmla="*/ 3 w 11"/>
                          <a:gd name="T3" fmla="*/ 48 h 50"/>
                          <a:gd name="T4" fmla="*/ 5 w 11"/>
                          <a:gd name="T5" fmla="*/ 50 h 50"/>
                          <a:gd name="T6" fmla="*/ 5 w 11"/>
                          <a:gd name="T7" fmla="*/ 50 h 50"/>
                          <a:gd name="T8" fmla="*/ 8 w 11"/>
                          <a:gd name="T9" fmla="*/ 48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7 h 50"/>
                          <a:gd name="T28" fmla="*/ 0 w 11"/>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0"/>
                          <a:gd name="T47" fmla="*/ 11 w 11"/>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0">
                            <a:moveTo>
                              <a:pt x="0" y="48"/>
                            </a:moveTo>
                            <a:lnTo>
                              <a:pt x="3" y="48"/>
                            </a:lnTo>
                            <a:lnTo>
                              <a:pt x="5" y="50"/>
                            </a:lnTo>
                            <a:lnTo>
                              <a:pt x="8" y="48"/>
                            </a:lnTo>
                            <a:lnTo>
                              <a:pt x="11" y="45"/>
                            </a:lnTo>
                            <a:lnTo>
                              <a:pt x="11" y="5"/>
                            </a:lnTo>
                            <a:lnTo>
                              <a:pt x="8" y="2"/>
                            </a:lnTo>
                            <a:lnTo>
                              <a:pt x="5" y="0"/>
                            </a:lnTo>
                            <a:lnTo>
                              <a:pt x="3" y="2"/>
                            </a:lnTo>
                            <a:lnTo>
                              <a:pt x="0" y="5"/>
                            </a:lnTo>
                            <a:lnTo>
                              <a:pt x="0" y="7"/>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33" name="Freeform 428">
                        <a:extLst>
                          <a:ext uri="{FF2B5EF4-FFF2-40B4-BE49-F238E27FC236}">
                            <a16:creationId xmlns:a16="http://schemas.microsoft.com/office/drawing/2014/main" id="{4AF39377-30A3-471A-B811-4065845840D1}"/>
                          </a:ext>
                        </a:extLst>
                      </p:cNvPr>
                      <p:cNvSpPr>
                        <a:spLocks/>
                      </p:cNvSpPr>
                      <p:nvPr/>
                    </p:nvSpPr>
                    <p:spPr bwMode="auto">
                      <a:xfrm>
                        <a:off x="5236" y="3097"/>
                        <a:ext cx="11" cy="51"/>
                      </a:xfrm>
                      <a:custGeom>
                        <a:avLst/>
                        <a:gdLst>
                          <a:gd name="T0" fmla="*/ 0 w 11"/>
                          <a:gd name="T1" fmla="*/ 48 h 51"/>
                          <a:gd name="T2" fmla="*/ 3 w 11"/>
                          <a:gd name="T3" fmla="*/ 48 h 51"/>
                          <a:gd name="T4" fmla="*/ 5 w 11"/>
                          <a:gd name="T5" fmla="*/ 51 h 51"/>
                          <a:gd name="T6" fmla="*/ 5 w 11"/>
                          <a:gd name="T7" fmla="*/ 51 h 51"/>
                          <a:gd name="T8" fmla="*/ 8 w 11"/>
                          <a:gd name="T9" fmla="*/ 48 h 51"/>
                          <a:gd name="T10" fmla="*/ 11 w 11"/>
                          <a:gd name="T11" fmla="*/ 46 h 51"/>
                          <a:gd name="T12" fmla="*/ 11 w 11"/>
                          <a:gd name="T13" fmla="*/ 46 h 51"/>
                          <a:gd name="T14" fmla="*/ 11 w 11"/>
                          <a:gd name="T15" fmla="*/ 5 h 51"/>
                          <a:gd name="T16" fmla="*/ 8 w 11"/>
                          <a:gd name="T17" fmla="*/ 3 h 51"/>
                          <a:gd name="T18" fmla="*/ 5 w 11"/>
                          <a:gd name="T19" fmla="*/ 0 h 51"/>
                          <a:gd name="T20" fmla="*/ 5 w 11"/>
                          <a:gd name="T21" fmla="*/ 0 h 51"/>
                          <a:gd name="T22" fmla="*/ 3 w 11"/>
                          <a:gd name="T23" fmla="*/ 3 h 51"/>
                          <a:gd name="T24" fmla="*/ 0 w 11"/>
                          <a:gd name="T25" fmla="*/ 5 h 51"/>
                          <a:gd name="T26" fmla="*/ 0 w 11"/>
                          <a:gd name="T27" fmla="*/ 8 h 51"/>
                          <a:gd name="T28" fmla="*/ 0 w 11"/>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1"/>
                          <a:gd name="T47" fmla="*/ 11 w 11"/>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1">
                            <a:moveTo>
                              <a:pt x="0" y="48"/>
                            </a:moveTo>
                            <a:lnTo>
                              <a:pt x="3" y="48"/>
                            </a:lnTo>
                            <a:lnTo>
                              <a:pt x="5" y="51"/>
                            </a:lnTo>
                            <a:lnTo>
                              <a:pt x="8" y="48"/>
                            </a:lnTo>
                            <a:lnTo>
                              <a:pt x="11" y="46"/>
                            </a:lnTo>
                            <a:lnTo>
                              <a:pt x="11"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34" name="Freeform 429">
                        <a:extLst>
                          <a:ext uri="{FF2B5EF4-FFF2-40B4-BE49-F238E27FC236}">
                            <a16:creationId xmlns:a16="http://schemas.microsoft.com/office/drawing/2014/main" id="{EDABE96E-488E-4154-B7F2-6381E6A5406C}"/>
                          </a:ext>
                        </a:extLst>
                      </p:cNvPr>
                      <p:cNvSpPr>
                        <a:spLocks/>
                      </p:cNvSpPr>
                      <p:nvPr/>
                    </p:nvSpPr>
                    <p:spPr bwMode="auto">
                      <a:xfrm>
                        <a:off x="5236" y="3027"/>
                        <a:ext cx="11" cy="50"/>
                      </a:xfrm>
                      <a:custGeom>
                        <a:avLst/>
                        <a:gdLst>
                          <a:gd name="T0" fmla="*/ 0 w 11"/>
                          <a:gd name="T1" fmla="*/ 47 h 50"/>
                          <a:gd name="T2" fmla="*/ 3 w 11"/>
                          <a:gd name="T3" fmla="*/ 47 h 50"/>
                          <a:gd name="T4" fmla="*/ 5 w 11"/>
                          <a:gd name="T5" fmla="*/ 50 h 50"/>
                          <a:gd name="T6" fmla="*/ 5 w 11"/>
                          <a:gd name="T7" fmla="*/ 50 h 50"/>
                          <a:gd name="T8" fmla="*/ 8 w 11"/>
                          <a:gd name="T9" fmla="*/ 47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7 h 50"/>
                          <a:gd name="T28" fmla="*/ 0 w 11"/>
                          <a:gd name="T29" fmla="*/ 47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0"/>
                          <a:gd name="T47" fmla="*/ 11 w 11"/>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0">
                            <a:moveTo>
                              <a:pt x="0" y="47"/>
                            </a:moveTo>
                            <a:lnTo>
                              <a:pt x="3" y="47"/>
                            </a:lnTo>
                            <a:lnTo>
                              <a:pt x="5" y="50"/>
                            </a:lnTo>
                            <a:lnTo>
                              <a:pt x="8" y="47"/>
                            </a:lnTo>
                            <a:lnTo>
                              <a:pt x="11" y="45"/>
                            </a:lnTo>
                            <a:lnTo>
                              <a:pt x="11" y="5"/>
                            </a:lnTo>
                            <a:lnTo>
                              <a:pt x="8" y="2"/>
                            </a:lnTo>
                            <a:lnTo>
                              <a:pt x="5" y="0"/>
                            </a:lnTo>
                            <a:lnTo>
                              <a:pt x="3" y="2"/>
                            </a:lnTo>
                            <a:lnTo>
                              <a:pt x="0" y="5"/>
                            </a:lnTo>
                            <a:lnTo>
                              <a:pt x="0" y="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35" name="Freeform 430">
                        <a:extLst>
                          <a:ext uri="{FF2B5EF4-FFF2-40B4-BE49-F238E27FC236}">
                            <a16:creationId xmlns:a16="http://schemas.microsoft.com/office/drawing/2014/main" id="{DC0502A5-DED4-4A88-837C-4A9A6076DC81}"/>
                          </a:ext>
                        </a:extLst>
                      </p:cNvPr>
                      <p:cNvSpPr>
                        <a:spLocks/>
                      </p:cNvSpPr>
                      <p:nvPr/>
                    </p:nvSpPr>
                    <p:spPr bwMode="auto">
                      <a:xfrm>
                        <a:off x="5236" y="2956"/>
                        <a:ext cx="11" cy="50"/>
                      </a:xfrm>
                      <a:custGeom>
                        <a:avLst/>
                        <a:gdLst>
                          <a:gd name="T0" fmla="*/ 0 w 11"/>
                          <a:gd name="T1" fmla="*/ 48 h 50"/>
                          <a:gd name="T2" fmla="*/ 3 w 11"/>
                          <a:gd name="T3" fmla="*/ 48 h 50"/>
                          <a:gd name="T4" fmla="*/ 5 w 11"/>
                          <a:gd name="T5" fmla="*/ 50 h 50"/>
                          <a:gd name="T6" fmla="*/ 5 w 11"/>
                          <a:gd name="T7" fmla="*/ 50 h 50"/>
                          <a:gd name="T8" fmla="*/ 8 w 11"/>
                          <a:gd name="T9" fmla="*/ 48 h 50"/>
                          <a:gd name="T10" fmla="*/ 11 w 11"/>
                          <a:gd name="T11" fmla="*/ 45 h 50"/>
                          <a:gd name="T12" fmla="*/ 11 w 11"/>
                          <a:gd name="T13" fmla="*/ 45 h 50"/>
                          <a:gd name="T14" fmla="*/ 11 w 11"/>
                          <a:gd name="T15" fmla="*/ 5 h 50"/>
                          <a:gd name="T16" fmla="*/ 8 w 11"/>
                          <a:gd name="T17" fmla="*/ 2 h 50"/>
                          <a:gd name="T18" fmla="*/ 5 w 11"/>
                          <a:gd name="T19" fmla="*/ 0 h 50"/>
                          <a:gd name="T20" fmla="*/ 5 w 11"/>
                          <a:gd name="T21" fmla="*/ 0 h 50"/>
                          <a:gd name="T22" fmla="*/ 3 w 11"/>
                          <a:gd name="T23" fmla="*/ 2 h 50"/>
                          <a:gd name="T24" fmla="*/ 0 w 11"/>
                          <a:gd name="T25" fmla="*/ 5 h 50"/>
                          <a:gd name="T26" fmla="*/ 0 w 11"/>
                          <a:gd name="T27" fmla="*/ 8 h 50"/>
                          <a:gd name="T28" fmla="*/ 0 w 11"/>
                          <a:gd name="T29" fmla="*/ 48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0"/>
                          <a:gd name="T47" fmla="*/ 11 w 11"/>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0">
                            <a:moveTo>
                              <a:pt x="0" y="48"/>
                            </a:moveTo>
                            <a:lnTo>
                              <a:pt x="3" y="48"/>
                            </a:lnTo>
                            <a:lnTo>
                              <a:pt x="5" y="50"/>
                            </a:lnTo>
                            <a:lnTo>
                              <a:pt x="8" y="48"/>
                            </a:lnTo>
                            <a:lnTo>
                              <a:pt x="11" y="45"/>
                            </a:lnTo>
                            <a:lnTo>
                              <a:pt x="11" y="5"/>
                            </a:lnTo>
                            <a:lnTo>
                              <a:pt x="8" y="2"/>
                            </a:lnTo>
                            <a:lnTo>
                              <a:pt x="5" y="0"/>
                            </a:lnTo>
                            <a:lnTo>
                              <a:pt x="3" y="2"/>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36" name="Freeform 431">
                        <a:extLst>
                          <a:ext uri="{FF2B5EF4-FFF2-40B4-BE49-F238E27FC236}">
                            <a16:creationId xmlns:a16="http://schemas.microsoft.com/office/drawing/2014/main" id="{ACBDB8F8-6F68-430E-9E38-D1C6B1C04127}"/>
                          </a:ext>
                        </a:extLst>
                      </p:cNvPr>
                      <p:cNvSpPr>
                        <a:spLocks/>
                      </p:cNvSpPr>
                      <p:nvPr/>
                    </p:nvSpPr>
                    <p:spPr bwMode="auto">
                      <a:xfrm>
                        <a:off x="5236" y="2885"/>
                        <a:ext cx="11" cy="51"/>
                      </a:xfrm>
                      <a:custGeom>
                        <a:avLst/>
                        <a:gdLst>
                          <a:gd name="T0" fmla="*/ 0 w 11"/>
                          <a:gd name="T1" fmla="*/ 48 h 51"/>
                          <a:gd name="T2" fmla="*/ 3 w 11"/>
                          <a:gd name="T3" fmla="*/ 48 h 51"/>
                          <a:gd name="T4" fmla="*/ 5 w 11"/>
                          <a:gd name="T5" fmla="*/ 51 h 51"/>
                          <a:gd name="T6" fmla="*/ 5 w 11"/>
                          <a:gd name="T7" fmla="*/ 51 h 51"/>
                          <a:gd name="T8" fmla="*/ 8 w 11"/>
                          <a:gd name="T9" fmla="*/ 48 h 51"/>
                          <a:gd name="T10" fmla="*/ 11 w 11"/>
                          <a:gd name="T11" fmla="*/ 46 h 51"/>
                          <a:gd name="T12" fmla="*/ 11 w 11"/>
                          <a:gd name="T13" fmla="*/ 46 h 51"/>
                          <a:gd name="T14" fmla="*/ 11 w 11"/>
                          <a:gd name="T15" fmla="*/ 5 h 51"/>
                          <a:gd name="T16" fmla="*/ 8 w 11"/>
                          <a:gd name="T17" fmla="*/ 3 h 51"/>
                          <a:gd name="T18" fmla="*/ 5 w 11"/>
                          <a:gd name="T19" fmla="*/ 0 h 51"/>
                          <a:gd name="T20" fmla="*/ 5 w 11"/>
                          <a:gd name="T21" fmla="*/ 0 h 51"/>
                          <a:gd name="T22" fmla="*/ 3 w 11"/>
                          <a:gd name="T23" fmla="*/ 3 h 51"/>
                          <a:gd name="T24" fmla="*/ 0 w 11"/>
                          <a:gd name="T25" fmla="*/ 5 h 51"/>
                          <a:gd name="T26" fmla="*/ 0 w 11"/>
                          <a:gd name="T27" fmla="*/ 8 h 51"/>
                          <a:gd name="T28" fmla="*/ 0 w 11"/>
                          <a:gd name="T29" fmla="*/ 48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51"/>
                          <a:gd name="T47" fmla="*/ 11 w 11"/>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51">
                            <a:moveTo>
                              <a:pt x="0" y="48"/>
                            </a:moveTo>
                            <a:lnTo>
                              <a:pt x="3" y="48"/>
                            </a:lnTo>
                            <a:lnTo>
                              <a:pt x="5" y="51"/>
                            </a:lnTo>
                            <a:lnTo>
                              <a:pt x="8" y="48"/>
                            </a:lnTo>
                            <a:lnTo>
                              <a:pt x="11" y="46"/>
                            </a:lnTo>
                            <a:lnTo>
                              <a:pt x="11" y="5"/>
                            </a:lnTo>
                            <a:lnTo>
                              <a:pt x="8" y="3"/>
                            </a:lnTo>
                            <a:lnTo>
                              <a:pt x="5" y="0"/>
                            </a:lnTo>
                            <a:lnTo>
                              <a:pt x="3" y="3"/>
                            </a:lnTo>
                            <a:lnTo>
                              <a:pt x="0" y="5"/>
                            </a:lnTo>
                            <a:lnTo>
                              <a:pt x="0" y="8"/>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sp>
                  <p:nvSpPr>
                    <p:cNvPr id="527" name="Oval 432">
                      <a:extLst>
                        <a:ext uri="{FF2B5EF4-FFF2-40B4-BE49-F238E27FC236}">
                          <a16:creationId xmlns:a16="http://schemas.microsoft.com/office/drawing/2014/main" id="{8BBE9917-0141-4C15-A465-7F26BA1AE949}"/>
                        </a:ext>
                      </a:extLst>
                    </p:cNvPr>
                    <p:cNvSpPr>
                      <a:spLocks noChangeArrowheads="1"/>
                    </p:cNvSpPr>
                    <p:nvPr/>
                  </p:nvSpPr>
                  <p:spPr bwMode="auto">
                    <a:xfrm>
                      <a:off x="4505" y="3715"/>
                      <a:ext cx="25" cy="25"/>
                    </a:xfrm>
                    <a:prstGeom prst="ellipse">
                      <a:avLst/>
                    </a:prstGeom>
                    <a:solidFill>
                      <a:srgbClr val="000000"/>
                    </a:solidFill>
                    <a:ln w="12700">
                      <a:solidFill>
                        <a:srgbClr val="000000"/>
                      </a:solidFill>
                      <a:round/>
                      <a:headEnd/>
                      <a:tailEnd/>
                    </a:ln>
                  </p:spPr>
                  <p:txBody>
                    <a:bodyP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grpSp>
          </p:grpSp>
        </p:grpSp>
        <p:sp>
          <p:nvSpPr>
            <p:cNvPr id="594" name="Freeform 433">
              <a:extLst>
                <a:ext uri="{FF2B5EF4-FFF2-40B4-BE49-F238E27FC236}">
                  <a16:creationId xmlns:a16="http://schemas.microsoft.com/office/drawing/2014/main" id="{B2F0D34D-BC91-4A2B-9C28-7FC41975B72E}"/>
                </a:ext>
              </a:extLst>
            </p:cNvPr>
            <p:cNvSpPr>
              <a:spLocks/>
            </p:cNvSpPr>
            <p:nvPr/>
          </p:nvSpPr>
          <p:spPr bwMode="auto">
            <a:xfrm>
              <a:off x="9484970" y="4354406"/>
              <a:ext cx="608881" cy="1967154"/>
            </a:xfrm>
            <a:custGeom>
              <a:avLst/>
              <a:gdLst>
                <a:gd name="T0" fmla="*/ 0 w 624"/>
                <a:gd name="T1" fmla="*/ 0 h 2016"/>
                <a:gd name="T2" fmla="*/ 0 w 624"/>
                <a:gd name="T3" fmla="*/ 2147483647 h 2016"/>
                <a:gd name="T4" fmla="*/ 2147483647 w 624"/>
                <a:gd name="T5" fmla="*/ 2147483647 h 2016"/>
                <a:gd name="T6" fmla="*/ 2147483647 w 624"/>
                <a:gd name="T7" fmla="*/ 2147483647 h 2016"/>
                <a:gd name="T8" fmla="*/ 2147483647 w 624"/>
                <a:gd name="T9" fmla="*/ 2147483647 h 2016"/>
                <a:gd name="T10" fmla="*/ 2147483647 w 624"/>
                <a:gd name="T11" fmla="*/ 2147483647 h 2016"/>
                <a:gd name="T12" fmla="*/ 2147483647 w 624"/>
                <a:gd name="T13" fmla="*/ 0 h 2016"/>
                <a:gd name="T14" fmla="*/ 0 w 624"/>
                <a:gd name="T15" fmla="*/ 0 h 2016"/>
                <a:gd name="T16" fmla="*/ 0 60000 65536"/>
                <a:gd name="T17" fmla="*/ 0 60000 65536"/>
                <a:gd name="T18" fmla="*/ 0 60000 65536"/>
                <a:gd name="T19" fmla="*/ 0 60000 65536"/>
                <a:gd name="T20" fmla="*/ 0 60000 65536"/>
                <a:gd name="T21" fmla="*/ 0 60000 65536"/>
                <a:gd name="T22" fmla="*/ 0 60000 65536"/>
                <a:gd name="T23" fmla="*/ 0 60000 65536"/>
                <a:gd name="T24" fmla="*/ 0 w 624"/>
                <a:gd name="T25" fmla="*/ 0 h 2016"/>
                <a:gd name="T26" fmla="*/ 624 w 624"/>
                <a:gd name="T27" fmla="*/ 2016 h 20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4" h="2016">
                  <a:moveTo>
                    <a:pt x="0" y="0"/>
                  </a:moveTo>
                  <a:lnTo>
                    <a:pt x="0" y="2016"/>
                  </a:lnTo>
                  <a:lnTo>
                    <a:pt x="480" y="2016"/>
                  </a:lnTo>
                  <a:lnTo>
                    <a:pt x="624" y="2016"/>
                  </a:lnTo>
                  <a:lnTo>
                    <a:pt x="576" y="2016"/>
                  </a:lnTo>
                  <a:lnTo>
                    <a:pt x="528" y="2016"/>
                  </a:lnTo>
                  <a:lnTo>
                    <a:pt x="528" y="0"/>
                  </a:lnTo>
                  <a:lnTo>
                    <a:pt x="0" y="0"/>
                  </a:lnTo>
                  <a:close/>
                </a:path>
              </a:pathLst>
            </a:custGeom>
            <a:solidFill>
              <a:srgbClr val="33CC33">
                <a:alpha val="50195"/>
              </a:srgbClr>
            </a:solidFill>
            <a:ln w="9525">
              <a:solidFill>
                <a:schemeClr val="tx1"/>
              </a:solidFill>
              <a:round/>
              <a:headEnd/>
              <a:tailEnd/>
            </a:ln>
          </p:spPr>
          <p:txBody>
            <a:bodyPr wrap="none" anchor="ct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95" name="Freeform 434">
              <a:extLst>
                <a:ext uri="{FF2B5EF4-FFF2-40B4-BE49-F238E27FC236}">
                  <a16:creationId xmlns:a16="http://schemas.microsoft.com/office/drawing/2014/main" id="{C3FD80BD-2EEB-4BAC-8E52-F0F76B8D14B9}"/>
                </a:ext>
              </a:extLst>
            </p:cNvPr>
            <p:cNvSpPr>
              <a:spLocks/>
            </p:cNvSpPr>
            <p:nvPr/>
          </p:nvSpPr>
          <p:spPr bwMode="auto">
            <a:xfrm>
              <a:off x="8596207" y="4354406"/>
              <a:ext cx="889903" cy="1967154"/>
            </a:xfrm>
            <a:custGeom>
              <a:avLst/>
              <a:gdLst>
                <a:gd name="T0" fmla="*/ 0 w 912"/>
                <a:gd name="T1" fmla="*/ 2147483647 h 2016"/>
                <a:gd name="T2" fmla="*/ 0 w 912"/>
                <a:gd name="T3" fmla="*/ 2147483647 h 2016"/>
                <a:gd name="T4" fmla="*/ 2147483647 w 912"/>
                <a:gd name="T5" fmla="*/ 2147483647 h 2016"/>
                <a:gd name="T6" fmla="*/ 2147483647 w 912"/>
                <a:gd name="T7" fmla="*/ 2147483647 h 2016"/>
                <a:gd name="T8" fmla="*/ 2147483647 w 912"/>
                <a:gd name="T9" fmla="*/ 2147483647 h 2016"/>
                <a:gd name="T10" fmla="*/ 2147483647 w 912"/>
                <a:gd name="T11" fmla="*/ 2147483647 h 2016"/>
                <a:gd name="T12" fmla="*/ 2147483647 w 912"/>
                <a:gd name="T13" fmla="*/ 2147483647 h 2016"/>
                <a:gd name="T14" fmla="*/ 2147483647 w 912"/>
                <a:gd name="T15" fmla="*/ 2147483647 h 2016"/>
                <a:gd name="T16" fmla="*/ 2147483647 w 912"/>
                <a:gd name="T17" fmla="*/ 0 h 2016"/>
                <a:gd name="T18" fmla="*/ 2147483647 w 912"/>
                <a:gd name="T19" fmla="*/ 0 h 2016"/>
                <a:gd name="T20" fmla="*/ 2147483647 w 912"/>
                <a:gd name="T21" fmla="*/ 2147483647 h 2016"/>
                <a:gd name="T22" fmla="*/ 0 w 912"/>
                <a:gd name="T23" fmla="*/ 2147483647 h 20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2"/>
                <a:gd name="T37" fmla="*/ 0 h 2016"/>
                <a:gd name="T38" fmla="*/ 912 w 912"/>
                <a:gd name="T39" fmla="*/ 2016 h 20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2" h="2016">
                  <a:moveTo>
                    <a:pt x="0" y="2016"/>
                  </a:moveTo>
                  <a:lnTo>
                    <a:pt x="0" y="1968"/>
                  </a:lnTo>
                  <a:lnTo>
                    <a:pt x="48" y="1872"/>
                  </a:lnTo>
                  <a:lnTo>
                    <a:pt x="288" y="1344"/>
                  </a:lnTo>
                  <a:lnTo>
                    <a:pt x="480" y="912"/>
                  </a:lnTo>
                  <a:lnTo>
                    <a:pt x="672" y="480"/>
                  </a:lnTo>
                  <a:lnTo>
                    <a:pt x="816" y="144"/>
                  </a:lnTo>
                  <a:lnTo>
                    <a:pt x="864" y="48"/>
                  </a:lnTo>
                  <a:lnTo>
                    <a:pt x="864" y="0"/>
                  </a:lnTo>
                  <a:lnTo>
                    <a:pt x="912" y="0"/>
                  </a:lnTo>
                  <a:lnTo>
                    <a:pt x="912" y="2016"/>
                  </a:lnTo>
                  <a:lnTo>
                    <a:pt x="0" y="2016"/>
                  </a:lnTo>
                  <a:close/>
                </a:path>
              </a:pathLst>
            </a:custGeom>
            <a:solidFill>
              <a:srgbClr val="FF9900">
                <a:alpha val="50195"/>
              </a:srgbClr>
            </a:solidFill>
            <a:ln w="9525">
              <a:solidFill>
                <a:schemeClr val="tx1"/>
              </a:solidFill>
              <a:round/>
              <a:headEnd/>
              <a:tailEnd/>
            </a:ln>
          </p:spPr>
          <p:txBody>
            <a:bodyPr wrap="none" anchor="ct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sp>
          <p:nvSpPr>
            <p:cNvPr id="596" name="Freeform 435">
              <a:extLst>
                <a:ext uri="{FF2B5EF4-FFF2-40B4-BE49-F238E27FC236}">
                  <a16:creationId xmlns:a16="http://schemas.microsoft.com/office/drawing/2014/main" id="{B1B8600C-E901-407D-8F3D-AA65788BFE43}"/>
                </a:ext>
              </a:extLst>
            </p:cNvPr>
            <p:cNvSpPr>
              <a:spLocks/>
            </p:cNvSpPr>
            <p:nvPr/>
          </p:nvSpPr>
          <p:spPr bwMode="auto">
            <a:xfrm>
              <a:off x="10002128" y="4349245"/>
              <a:ext cx="421533" cy="1967154"/>
            </a:xfrm>
            <a:custGeom>
              <a:avLst/>
              <a:gdLst>
                <a:gd name="T0" fmla="*/ 2147483647 w 432"/>
                <a:gd name="T1" fmla="*/ 2147483647 h 2016"/>
                <a:gd name="T2" fmla="*/ 2147483647 w 432"/>
                <a:gd name="T3" fmla="*/ 2147483647 h 2016"/>
                <a:gd name="T4" fmla="*/ 2147483647 w 432"/>
                <a:gd name="T5" fmla="*/ 2147483647 h 2016"/>
                <a:gd name="T6" fmla="*/ 2147483647 w 432"/>
                <a:gd name="T7" fmla="*/ 2147483647 h 2016"/>
                <a:gd name="T8" fmla="*/ 2147483647 w 432"/>
                <a:gd name="T9" fmla="*/ 2147483647 h 2016"/>
                <a:gd name="T10" fmla="*/ 2147483647 w 432"/>
                <a:gd name="T11" fmla="*/ 2147483647 h 2016"/>
                <a:gd name="T12" fmla="*/ 2147483647 w 432"/>
                <a:gd name="T13" fmla="*/ 2147483647 h 2016"/>
                <a:gd name="T14" fmla="*/ 2147483647 w 432"/>
                <a:gd name="T15" fmla="*/ 2147483647 h 2016"/>
                <a:gd name="T16" fmla="*/ 0 w 432"/>
                <a:gd name="T17" fmla="*/ 0 h 2016"/>
                <a:gd name="T18" fmla="*/ 0 w 432"/>
                <a:gd name="T19" fmla="*/ 2147483647 h 2016"/>
                <a:gd name="T20" fmla="*/ 0 w 432"/>
                <a:gd name="T21" fmla="*/ 2147483647 h 2016"/>
                <a:gd name="T22" fmla="*/ 2147483647 w 432"/>
                <a:gd name="T23" fmla="*/ 2147483647 h 20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2"/>
                <a:gd name="T37" fmla="*/ 0 h 2016"/>
                <a:gd name="T38" fmla="*/ 432 w 432"/>
                <a:gd name="T39" fmla="*/ 2016 h 20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2" h="2016">
                  <a:moveTo>
                    <a:pt x="432" y="2016"/>
                  </a:moveTo>
                  <a:lnTo>
                    <a:pt x="432" y="1968"/>
                  </a:lnTo>
                  <a:lnTo>
                    <a:pt x="432" y="1920"/>
                  </a:lnTo>
                  <a:lnTo>
                    <a:pt x="336" y="1488"/>
                  </a:lnTo>
                  <a:lnTo>
                    <a:pt x="240" y="1008"/>
                  </a:lnTo>
                  <a:lnTo>
                    <a:pt x="144" y="624"/>
                  </a:lnTo>
                  <a:lnTo>
                    <a:pt x="96" y="336"/>
                  </a:lnTo>
                  <a:lnTo>
                    <a:pt x="48" y="144"/>
                  </a:lnTo>
                  <a:lnTo>
                    <a:pt x="0" y="0"/>
                  </a:lnTo>
                  <a:lnTo>
                    <a:pt x="0" y="288"/>
                  </a:lnTo>
                  <a:lnTo>
                    <a:pt x="0" y="2016"/>
                  </a:lnTo>
                  <a:lnTo>
                    <a:pt x="432" y="2016"/>
                  </a:lnTo>
                  <a:close/>
                </a:path>
              </a:pathLst>
            </a:custGeom>
            <a:solidFill>
              <a:srgbClr val="99CCFF">
                <a:alpha val="50195"/>
              </a:srgbClr>
            </a:solidFill>
            <a:ln w="9525">
              <a:solidFill>
                <a:schemeClr val="tx1"/>
              </a:solidFill>
              <a:round/>
              <a:headEnd/>
              <a:tailEnd/>
            </a:ln>
          </p:spPr>
          <p:txBody>
            <a:bodyPr wrap="none" anchor="ctr"/>
            <a:lstStyle>
              <a:lvl1pPr>
                <a:defRPr sz="2800">
                  <a:solidFill>
                    <a:schemeClr val="tx1"/>
                  </a:solidFill>
                  <a:latin typeface="News Gothic" pitchFamily="34" charset="0"/>
                </a:defRPr>
              </a:lvl1pPr>
              <a:lvl2pPr marL="742950" indent="-285750">
                <a:defRPr sz="2800">
                  <a:solidFill>
                    <a:schemeClr val="tx1"/>
                  </a:solidFill>
                  <a:latin typeface="News Gothic" pitchFamily="34" charset="0"/>
                </a:defRPr>
              </a:lvl2pPr>
              <a:lvl3pPr marL="1143000" indent="-228600">
                <a:defRPr sz="2800">
                  <a:solidFill>
                    <a:schemeClr val="tx1"/>
                  </a:solidFill>
                  <a:latin typeface="News Gothic" pitchFamily="34" charset="0"/>
                </a:defRPr>
              </a:lvl3pPr>
              <a:lvl4pPr marL="1600200" indent="-228600">
                <a:defRPr sz="2800">
                  <a:solidFill>
                    <a:schemeClr val="tx1"/>
                  </a:solidFill>
                  <a:latin typeface="News Gothic" pitchFamily="34" charset="0"/>
                </a:defRPr>
              </a:lvl4pPr>
              <a:lvl5pPr marL="2057400" indent="-228600">
                <a:defRPr sz="2800">
                  <a:solidFill>
                    <a:schemeClr val="tx1"/>
                  </a:solidFill>
                  <a:latin typeface="News Gothic" pitchFamily="34" charset="0"/>
                </a:defRPr>
              </a:lvl5pPr>
              <a:lvl6pPr marL="2514600" indent="-228600" eaLnBrk="0" fontAlgn="base" hangingPunct="0">
                <a:spcBef>
                  <a:spcPct val="0"/>
                </a:spcBef>
                <a:spcAft>
                  <a:spcPct val="0"/>
                </a:spcAft>
                <a:defRPr sz="2800">
                  <a:solidFill>
                    <a:schemeClr val="tx1"/>
                  </a:solidFill>
                  <a:latin typeface="News Gothic" pitchFamily="34" charset="0"/>
                </a:defRPr>
              </a:lvl6pPr>
              <a:lvl7pPr marL="2971800" indent="-228600" eaLnBrk="0" fontAlgn="base" hangingPunct="0">
                <a:spcBef>
                  <a:spcPct val="0"/>
                </a:spcBef>
                <a:spcAft>
                  <a:spcPct val="0"/>
                </a:spcAft>
                <a:defRPr sz="2800">
                  <a:solidFill>
                    <a:schemeClr val="tx1"/>
                  </a:solidFill>
                  <a:latin typeface="News Gothic" pitchFamily="34" charset="0"/>
                </a:defRPr>
              </a:lvl7pPr>
              <a:lvl8pPr marL="3429000" indent="-228600" eaLnBrk="0" fontAlgn="base" hangingPunct="0">
                <a:spcBef>
                  <a:spcPct val="0"/>
                </a:spcBef>
                <a:spcAft>
                  <a:spcPct val="0"/>
                </a:spcAft>
                <a:defRPr sz="2800">
                  <a:solidFill>
                    <a:schemeClr val="tx1"/>
                  </a:solidFill>
                  <a:latin typeface="News Gothic" pitchFamily="34" charset="0"/>
                </a:defRPr>
              </a:lvl8pPr>
              <a:lvl9pPr marL="3886200" indent="-228600" eaLnBrk="0" fontAlgn="base" hangingPunct="0">
                <a:spcBef>
                  <a:spcPct val="0"/>
                </a:spcBef>
                <a:spcAft>
                  <a:spcPct val="0"/>
                </a:spcAft>
                <a:defRPr sz="2800">
                  <a:solidFill>
                    <a:schemeClr val="tx1"/>
                  </a:solidFill>
                  <a:latin typeface="News Gothic" pitchFamily="34" charset="0"/>
                </a:defRPr>
              </a:lvl9pPr>
            </a:lstStyle>
            <a:p>
              <a:endParaRPr lang="zh-CN" altLang="en-US" sz="2100">
                <a:ea typeface="宋体" panose="02010600030101010101" pitchFamily="2" charset="-122"/>
              </a:endParaRPr>
            </a:p>
          </p:txBody>
        </p:sp>
      </p:grpSp>
      <p:sp>
        <p:nvSpPr>
          <p:cNvPr id="597" name="文本框 596">
            <a:extLst>
              <a:ext uri="{FF2B5EF4-FFF2-40B4-BE49-F238E27FC236}">
                <a16:creationId xmlns:a16="http://schemas.microsoft.com/office/drawing/2014/main" id="{658CA78A-8D7D-4A50-B84B-9585D62E268C}"/>
              </a:ext>
            </a:extLst>
          </p:cNvPr>
          <p:cNvSpPr txBox="1"/>
          <p:nvPr/>
        </p:nvSpPr>
        <p:spPr>
          <a:xfrm>
            <a:off x="576071" y="1174864"/>
            <a:ext cx="10133681" cy="461665"/>
          </a:xfrm>
          <a:prstGeom prst="rect">
            <a:avLst/>
          </a:prstGeom>
          <a:noFill/>
        </p:spPr>
        <p:txBody>
          <a:bodyPr wrap="square">
            <a:spAutoFit/>
          </a:bodyPr>
          <a:lstStyle/>
          <a:p>
            <a:pPr marL="0" indent="0">
              <a:buNone/>
            </a:pPr>
            <a:r>
              <a:rPr lang="en-US" altLang="zh-CN" sz="2400" dirty="0">
                <a:latin typeface="Helvetica" panose="020B0604020202020204" pitchFamily="34" charset="0"/>
                <a:cs typeface="Helvetica" panose="020B0604020202020204" pitchFamily="34" charset="0"/>
              </a:rPr>
              <a:t>In water-limited level, actual CO2 assimilates are affected by transpiration.</a:t>
            </a:r>
          </a:p>
        </p:txBody>
      </p:sp>
      <mc:AlternateContent xmlns:mc="http://schemas.openxmlformats.org/markup-compatibility/2006" xmlns:a14="http://schemas.microsoft.com/office/drawing/2010/main">
        <mc:Choice Requires="a14">
          <p:sp>
            <p:nvSpPr>
              <p:cNvPr id="598" name="文本框 597">
                <a:extLst>
                  <a:ext uri="{FF2B5EF4-FFF2-40B4-BE49-F238E27FC236}">
                    <a16:creationId xmlns:a16="http://schemas.microsoft.com/office/drawing/2014/main" id="{585BAC75-CB88-4BA8-821B-20D8D3733E81}"/>
                  </a:ext>
                </a:extLst>
              </p:cNvPr>
              <p:cNvSpPr txBox="1"/>
              <p:nvPr/>
            </p:nvSpPr>
            <p:spPr>
              <a:xfrm>
                <a:off x="1824061" y="1661130"/>
                <a:ext cx="6125226" cy="733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a:latin typeface="Cambria Math" panose="02040503050406030204" pitchFamily="18" charset="0"/>
                            </a:rPr>
                            <m:t>𝑅</m:t>
                          </m:r>
                        </m:e>
                        <m:sub>
                          <m:r>
                            <a:rPr lang="en-US" altLang="zh-CN" sz="2000" i="1" dirty="0">
                              <a:latin typeface="Cambria Math" panose="02040503050406030204" pitchFamily="18" charset="0"/>
                            </a:rPr>
                            <m:t>𝑑</m:t>
                          </m:r>
                        </m:sub>
                      </m:sSub>
                      <m:r>
                        <a:rPr lang="x-IV_mathan" altLang="zh-CN" sz="1800">
                          <a:latin typeface="Cambria Math" panose="02040503050406030204" pitchFamily="18" charset="0"/>
                        </a:rPr>
                        <m:t>=</m:t>
                      </m:r>
                      <m:sSubSup>
                        <m:sSubSupPr>
                          <m:ctrlPr>
                            <a:rPr lang="x-IV_mathan" altLang="zh-CN" sz="1800" i="1">
                              <a:latin typeface="Cambria Math" panose="02040503050406030204" pitchFamily="18" charset="0"/>
                            </a:rPr>
                          </m:ctrlPr>
                        </m:sSubSupPr>
                        <m:e>
                          <m:f>
                            <m:fPr>
                              <m:ctrlPr>
                                <a:rPr lang="x-IV_mathan" altLang="zh-CN" sz="1800" i="1">
                                  <a:latin typeface="Cambria Math" panose="02040503050406030204" pitchFamily="18" charset="0"/>
                                </a:rPr>
                              </m:ctrlPr>
                            </m:fPr>
                            <m:num>
                              <m:sSub>
                                <m:sSubPr>
                                  <m:ctrlPr>
                                    <a:rPr lang="x-IV_matha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𝑎</m:t>
                                  </m:r>
                                </m:sub>
                              </m:sSub>
                            </m:num>
                            <m:den>
                              <m:sSub>
                                <m:sSubPr>
                                  <m:ctrlPr>
                                    <a:rPr lang="x-IV_matha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𝑝</m:t>
                                  </m:r>
                                </m:sub>
                              </m:sSub>
                            </m:den>
                          </m:f>
                          <m:r>
                            <a:rPr lang="en-US" altLang="zh-CN" sz="1800" i="1">
                              <a:latin typeface="Cambria Math" panose="02040503050406030204" pitchFamily="18" charset="0"/>
                            </a:rPr>
                            <m:t>𝑅</m:t>
                          </m:r>
                        </m:e>
                        <m:sub>
                          <m:r>
                            <a:rPr lang="en-US" altLang="zh-CN" sz="1800" i="1">
                              <a:latin typeface="Cambria Math" panose="02040503050406030204" pitchFamily="18" charset="0"/>
                            </a:rPr>
                            <m:t>𝑑</m:t>
                          </m:r>
                        </m:sub>
                        <m:sup>
                          <m:r>
                            <a:rPr lang="en-US" altLang="zh-CN" sz="1800" i="1">
                              <a:latin typeface="Cambria Math" panose="02040503050406030204" pitchFamily="18" charset="0"/>
                            </a:rPr>
                            <m:t>1</m:t>
                          </m:r>
                        </m:sup>
                      </m:sSubSup>
                    </m:oMath>
                  </m:oMathPara>
                </a14:m>
                <a:endParaRPr lang="zh-CN" altLang="en-US" dirty="0"/>
              </a:p>
            </p:txBody>
          </p:sp>
        </mc:Choice>
        <mc:Fallback xmlns="">
          <p:sp>
            <p:nvSpPr>
              <p:cNvPr id="598" name="文本框 597">
                <a:extLst>
                  <a:ext uri="{FF2B5EF4-FFF2-40B4-BE49-F238E27FC236}">
                    <a16:creationId xmlns:a16="http://schemas.microsoft.com/office/drawing/2014/main" id="{585BAC75-CB88-4BA8-821B-20D8D3733E81}"/>
                  </a:ext>
                </a:extLst>
              </p:cNvPr>
              <p:cNvSpPr txBox="1">
                <a:spLocks noRot="1" noChangeAspect="1" noMove="1" noResize="1" noEditPoints="1" noAdjustHandles="1" noChangeArrowheads="1" noChangeShapeType="1" noTextEdit="1"/>
              </p:cNvSpPr>
              <p:nvPr/>
            </p:nvSpPr>
            <p:spPr>
              <a:xfrm>
                <a:off x="1824061" y="1661130"/>
                <a:ext cx="6125226" cy="73366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9089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3600" b="1" dirty="0">
                <a:solidFill>
                  <a:schemeClr val="bg1"/>
                </a:solidFill>
                <a:latin typeface="Helvetica" panose="020B0604020202020204" pitchFamily="34" charset="0"/>
                <a:ea typeface="黑体" panose="02010609060101010101" pitchFamily="49" charset="-122"/>
              </a:rPr>
              <a:t>Princi</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3600" b="1" dirty="0">
                <a:solidFill>
                  <a:schemeClr val="bg1"/>
                </a:solidFill>
                <a:latin typeface="Helvetica" panose="020B0604020202020204" pitchFamily="34" charset="0"/>
                <a:ea typeface="黑体" panose="02010609060101010101" pitchFamily="49" charset="-122"/>
              </a:rPr>
              <a:t>les of WOFOST : </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Water Balance</a:t>
            </a:r>
          </a:p>
        </p:txBody>
      </p:sp>
      <p:sp>
        <p:nvSpPr>
          <p:cNvPr id="5" name="Rectangle 1">
            <a:extLst>
              <a:ext uri="{FF2B5EF4-FFF2-40B4-BE49-F238E27FC236}">
                <a16:creationId xmlns:a16="http://schemas.microsoft.com/office/drawing/2014/main" id="{A7DDD77A-1CCD-4F55-AAA2-3E2FDFBEA6EC}"/>
              </a:ext>
            </a:extLst>
          </p:cNvPr>
          <p:cNvSpPr>
            <a:spLocks noChangeArrowheads="1"/>
          </p:cNvSpPr>
          <p:nvPr/>
        </p:nvSpPr>
        <p:spPr bwMode="auto">
          <a:xfrm>
            <a:off x="5100638"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内容占位符 7">
            <a:extLst>
              <a:ext uri="{FF2B5EF4-FFF2-40B4-BE49-F238E27FC236}">
                <a16:creationId xmlns:a16="http://schemas.microsoft.com/office/drawing/2014/main" id="{9AD7DDBE-FE3D-4038-BA94-E1EF4FBA3AB1}"/>
              </a:ext>
            </a:extLst>
          </p:cNvPr>
          <p:cNvPicPr>
            <a:picLocks noGrp="1" noChangeAspect="1"/>
          </p:cNvPicPr>
          <p:nvPr>
            <p:ph idx="1"/>
          </p:nvPr>
        </p:nvPicPr>
        <p:blipFill>
          <a:blip r:embed="rId3">
            <a:clrChange>
              <a:clrFrom>
                <a:srgbClr val="C0C0C0"/>
              </a:clrFrom>
              <a:clrTo>
                <a:srgbClr val="C0C0C0">
                  <a:alpha val="0"/>
                </a:srgbClr>
              </a:clrTo>
            </a:clrChange>
          </a:blip>
          <a:stretch>
            <a:fillRect/>
          </a:stretch>
        </p:blipFill>
        <p:spPr>
          <a:xfrm>
            <a:off x="1757526" y="1174864"/>
            <a:ext cx="8676947" cy="5662319"/>
          </a:xfrm>
        </p:spPr>
      </p:pic>
    </p:spTree>
    <p:extLst>
      <p:ext uri="{BB962C8B-B14F-4D97-AF65-F5344CB8AC3E}">
        <p14:creationId xmlns:p14="http://schemas.microsoft.com/office/powerpoint/2010/main" val="387723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523944" y="1263260"/>
            <a:ext cx="10474493" cy="4405526"/>
          </a:xfrm>
        </p:spPr>
        <p:txBody>
          <a:bodyPr/>
          <a:lstStyle/>
          <a:p>
            <a:r>
              <a:rPr lang="en-US" altLang="zh-CN" dirty="0">
                <a:latin typeface="Helvetica" panose="020B0604020202020204" pitchFamily="34" charset="0"/>
                <a:cs typeface="Helvetica" panose="020B0604020202020204" pitchFamily="34" charset="0"/>
              </a:rPr>
              <a:t>Inherent to simulation technique:</a:t>
            </a:r>
          </a:p>
          <a:p>
            <a:pPr lvl="1"/>
            <a:r>
              <a:rPr lang="en-US" altLang="zh-CN" dirty="0">
                <a:latin typeface="Helvetica" panose="020B0604020202020204" pitchFamily="34" charset="0"/>
                <a:cs typeface="Helvetica" panose="020B0604020202020204" pitchFamily="34" charset="0"/>
              </a:rPr>
              <a:t>Multi-parameter model, difficult to calibrate and validate</a:t>
            </a:r>
          </a:p>
          <a:p>
            <a:pPr lvl="1"/>
            <a:r>
              <a:rPr lang="en-US" altLang="zh-CN" dirty="0">
                <a:latin typeface="Helvetica" panose="020B0604020202020204" pitchFamily="34" charset="0"/>
                <a:cs typeface="Helvetica" panose="020B0604020202020204" pitchFamily="34" charset="0"/>
              </a:rPr>
              <a:t>Sensitive for initial state of soil and crop</a:t>
            </a:r>
          </a:p>
          <a:p>
            <a:r>
              <a:rPr lang="en-US" altLang="zh-CN" dirty="0">
                <a:latin typeface="Helvetica" panose="020B0604020202020204" pitchFamily="34" charset="0"/>
                <a:cs typeface="Helvetica" panose="020B0604020202020204" pitchFamily="34" charset="0"/>
              </a:rPr>
              <a:t>Chosen generalizations</a:t>
            </a:r>
          </a:p>
          <a:p>
            <a:pPr lvl="1"/>
            <a:r>
              <a:rPr lang="en-US" altLang="zh-CN" dirty="0">
                <a:latin typeface="Helvetica" panose="020B0604020202020204" pitchFamily="34" charset="0"/>
                <a:cs typeface="Helvetica" panose="020B0604020202020204" pitchFamily="34" charset="0"/>
              </a:rPr>
              <a:t>No crop architecture </a:t>
            </a:r>
          </a:p>
          <a:p>
            <a:pPr lvl="1"/>
            <a:r>
              <a:rPr lang="en-US" altLang="zh-CN" dirty="0">
                <a:latin typeface="Helvetica" panose="020B0604020202020204" pitchFamily="34" charset="0"/>
                <a:cs typeface="Helvetica" panose="020B0604020202020204" pitchFamily="34" charset="0"/>
              </a:rPr>
              <a:t>Homogeneous canopy</a:t>
            </a:r>
          </a:p>
          <a:p>
            <a:pPr lvl="1"/>
            <a:r>
              <a:rPr lang="en-US" altLang="zh-CN" dirty="0">
                <a:latin typeface="Helvetica" panose="020B0604020202020204" pitchFamily="34" charset="0"/>
                <a:cs typeface="Helvetica" panose="020B0604020202020204" pitchFamily="34" charset="0"/>
              </a:rPr>
              <a:t>No translocation of assimilates between organs. </a:t>
            </a:r>
          </a:p>
          <a:p>
            <a:r>
              <a:rPr lang="en-US" altLang="zh-CN" dirty="0">
                <a:latin typeface="Helvetica" panose="020B0604020202020204" pitchFamily="34" charset="0"/>
                <a:cs typeface="Helvetica" panose="020B0604020202020204" pitchFamily="34" charset="0"/>
              </a:rPr>
              <a:t>Chosen system boundaries (point scale, single season)</a:t>
            </a:r>
          </a:p>
          <a:p>
            <a:r>
              <a:rPr lang="en-US" altLang="zh-CN" dirty="0">
                <a:latin typeface="Helvetica" panose="020B0604020202020204" pitchFamily="34" charset="0"/>
                <a:cs typeface="Helvetica" panose="020B0604020202020204" pitchFamily="34" charset="0"/>
              </a:rPr>
              <a:t>Limited knowledge of crop response relations (empirical relations, severe stress)</a:t>
            </a:r>
          </a:p>
          <a:p>
            <a:r>
              <a:rPr lang="en-US" altLang="zh-CN" dirty="0">
                <a:latin typeface="Helvetica" panose="020B0604020202020204" pitchFamily="34" charset="0"/>
                <a:cs typeface="Helvetica" panose="020B0604020202020204" pitchFamily="34" charset="0"/>
              </a:rPr>
              <a:t>Not simulated: Winter dormancy, vernalization; winter kill; Cold stress, heat stress; Damage by hail and strong winds; Sensitive stages for drought stress; Damage from excess water, flooding; Management response (e.g. resowing); Effect of weeds, diseases, animals; Yield quality; Harvest losses</a:t>
            </a: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10739820"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3600" b="1" dirty="0">
                <a:solidFill>
                  <a:schemeClr val="bg1"/>
                </a:solidFill>
                <a:latin typeface="Helvetica" panose="020B0604020202020204" pitchFamily="34" charset="0"/>
                <a:ea typeface="黑体" panose="02010609060101010101" pitchFamily="49" charset="-122"/>
              </a:rPr>
              <a:t>Princi</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3600" b="1" dirty="0">
                <a:solidFill>
                  <a:schemeClr val="bg1"/>
                </a:solidFill>
                <a:latin typeface="Helvetica" panose="020B0604020202020204" pitchFamily="34" charset="0"/>
                <a:ea typeface="黑体" panose="02010609060101010101" pitchFamily="49" charset="-122"/>
              </a:rPr>
              <a:t>les of WOFOST : </a:t>
            </a:r>
            <a:r>
              <a:rPr lang="en-US" altLang="zh-CN" sz="36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Limitations</a:t>
            </a:r>
          </a:p>
        </p:txBody>
      </p:sp>
      <p:sp>
        <p:nvSpPr>
          <p:cNvPr id="5" name="Rectangle 1">
            <a:extLst>
              <a:ext uri="{FF2B5EF4-FFF2-40B4-BE49-F238E27FC236}">
                <a16:creationId xmlns:a16="http://schemas.microsoft.com/office/drawing/2014/main" id="{A7DDD77A-1CCD-4F55-AAA2-3E2FDFBEA6EC}"/>
              </a:ext>
            </a:extLst>
          </p:cNvPr>
          <p:cNvSpPr>
            <a:spLocks noChangeArrowheads="1"/>
          </p:cNvSpPr>
          <p:nvPr/>
        </p:nvSpPr>
        <p:spPr bwMode="auto">
          <a:xfrm>
            <a:off x="5100638"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638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640915" y="1362089"/>
            <a:ext cx="10058400" cy="3849624"/>
          </a:xfrm>
        </p:spPr>
        <p:txBody>
          <a:bodyPr/>
          <a:lstStyle/>
          <a:p>
            <a:pPr marL="0" indent="0">
              <a:buNone/>
            </a:pPr>
            <a:r>
              <a:rPr lang="en-US" altLang="zh-CN" sz="2400" dirty="0"/>
              <a:t>Input data of WOFOST including:</a:t>
            </a:r>
          </a:p>
          <a:p>
            <a:r>
              <a:rPr lang="en-US" altLang="zh-CN" sz="2400" dirty="0"/>
              <a:t>Weather driver: Radiation, </a:t>
            </a:r>
            <a:r>
              <a:rPr lang="en-US" altLang="zh-CN" sz="2400" dirty="0" err="1"/>
              <a:t>Tmax</a:t>
            </a:r>
            <a:r>
              <a:rPr lang="en-US" altLang="zh-CN" sz="2400" dirty="0"/>
              <a:t>/</a:t>
            </a:r>
            <a:r>
              <a:rPr lang="en-US" altLang="zh-CN" sz="2400" dirty="0" err="1"/>
              <a:t>Tmin</a:t>
            </a:r>
            <a:r>
              <a:rPr lang="en-US" altLang="zh-CN" sz="2400" dirty="0"/>
              <a:t>, </a:t>
            </a:r>
            <a:r>
              <a:rPr lang="en-US" altLang="zh-CN" sz="2400" dirty="0" err="1"/>
              <a:t>vapour</a:t>
            </a:r>
            <a:r>
              <a:rPr lang="en-US" altLang="zh-CN" sz="2400" dirty="0"/>
              <a:t> pressure, rainfall, wind speed</a:t>
            </a:r>
          </a:p>
          <a:p>
            <a:r>
              <a:rPr lang="en-US" altLang="zh-CN" sz="2400" dirty="0"/>
              <a:t>Crop parameters: Emergence, Phenology, Initial condition, Assimilation, Leaf dynamic, Partitioning, Respiration, Senescence, Water use.</a:t>
            </a:r>
          </a:p>
          <a:p>
            <a:r>
              <a:rPr lang="en-US" altLang="zh-CN" sz="2400" dirty="0"/>
              <a:t>Management parameters: Sowing, Irrigation</a:t>
            </a:r>
          </a:p>
          <a:p>
            <a:r>
              <a:rPr lang="en-US" altLang="zh-CN" sz="2400" dirty="0"/>
              <a:t>Soil </a:t>
            </a:r>
            <a:r>
              <a:rPr lang="en-US" altLang="zh-CN" sz="2400"/>
              <a:t>parameters: </a:t>
            </a:r>
            <a:endParaRPr lang="zh-CN" altLang="en-US" sz="2400" dirty="0"/>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463351"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Application of WOFOST</a:t>
            </a:r>
          </a:p>
        </p:txBody>
      </p:sp>
    </p:spTree>
    <p:extLst>
      <p:ext uri="{BB962C8B-B14F-4D97-AF65-F5344CB8AC3E}">
        <p14:creationId xmlns:p14="http://schemas.microsoft.com/office/powerpoint/2010/main" val="401525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p:txBody>
          <a:bodyPr/>
          <a:lstStyle/>
          <a:p>
            <a:r>
              <a:rPr lang="en-US" altLang="zh-CN" sz="2400" dirty="0"/>
              <a:t>Introduction of WOFOST</a:t>
            </a:r>
          </a:p>
          <a:p>
            <a:r>
              <a:rPr lang="en-US" altLang="zh-CN" sz="2400" dirty="0"/>
              <a:t>How the WOFOST simulates?</a:t>
            </a:r>
          </a:p>
          <a:p>
            <a:r>
              <a:rPr lang="en-US" altLang="zh-CN" sz="2400" dirty="0"/>
              <a:t>Application of WOFOST</a:t>
            </a:r>
          </a:p>
          <a:p>
            <a:r>
              <a:rPr lang="en-US" altLang="zh-CN" sz="2400" dirty="0"/>
              <a:t>WOFOST Ensemble and Yield Map Generation</a:t>
            </a:r>
            <a:endParaRPr lang="zh-CN" altLang="en-US" sz="2400" dirty="0"/>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70833"/>
            <a:ext cx="9471537"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3200" b="1" dirty="0">
                <a:solidFill>
                  <a:schemeClr val="bg1"/>
                </a:solidFill>
                <a:latin typeface="Helvetica" panose="020B0604020202020204" pitchFamily="34" charset="0"/>
                <a:ea typeface="黑体" panose="02010609060101010101" pitchFamily="49" charset="-122"/>
              </a:rPr>
              <a:t>WOFOST Ensemble and Yield Map Generation</a:t>
            </a:r>
          </a:p>
        </p:txBody>
      </p:sp>
    </p:spTree>
    <p:extLst>
      <p:ext uri="{BB962C8B-B14F-4D97-AF65-F5344CB8AC3E}">
        <p14:creationId xmlns:p14="http://schemas.microsoft.com/office/powerpoint/2010/main" val="78554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1066800" y="1174864"/>
            <a:ext cx="10058400" cy="4777880"/>
          </a:xfrm>
        </p:spPr>
        <p:txBody>
          <a:bodyPr/>
          <a:lstStyle/>
          <a:p>
            <a:r>
              <a:rPr lang="en-US" altLang="zh-CN" sz="2000" b="0" i="0" dirty="0">
                <a:solidFill>
                  <a:srgbClr val="333333"/>
                </a:solidFill>
                <a:effectLst/>
                <a:latin typeface="tahoma" panose="020B0604030504040204" pitchFamily="34" charset="0"/>
              </a:rPr>
              <a:t>Agriculture is a complex system involving the interaction of many factors, including environment factors (weather, soil, plant management) and biological factors (genetic characteristics, pests and diseases, weeds)  .</a:t>
            </a:r>
          </a:p>
          <a:p>
            <a:r>
              <a:rPr lang="en-US" altLang="zh-CN" dirty="0">
                <a:solidFill>
                  <a:srgbClr val="333333"/>
                </a:solidFill>
                <a:latin typeface="tahoma" panose="020B0604030504040204" pitchFamily="34" charset="0"/>
              </a:rPr>
              <a:t>Study on the interaction mechanism of soil-crop-atmosphere system and the actual production management service need accurate and quantitative describe the process of crop growth and development. Traditional agricultural experiment, field investigation and other research methods gradually cannot meet the needs, so it is necessary to use crop model as a new research and production tool. </a:t>
            </a:r>
            <a:endParaRPr lang="zh-CN" altLang="en-US" dirty="0">
              <a:solidFill>
                <a:srgbClr val="333333"/>
              </a:solidFill>
              <a:latin typeface="tahoma" panose="020B060403050404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8" y="347387"/>
            <a:ext cx="7882492"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Introduction of Crop Model</a:t>
            </a:r>
            <a:endParaRPr lang="zh-CN" altLang="en-US" sz="4000" b="1" dirty="0">
              <a:solidFill>
                <a:schemeClr val="bg1"/>
              </a:solidFill>
              <a:latin typeface="Helvetica" panose="020B0604020202020204" pitchFamily="34" charset="0"/>
              <a:ea typeface="黑体" panose="02010609060101010101" pitchFamily="49" charset="-122"/>
            </a:endParaRPr>
          </a:p>
        </p:txBody>
      </p:sp>
      <p:pic>
        <p:nvPicPr>
          <p:cNvPr id="8" name="图片 7" descr="图片包含 户外, 动物, 树, 爬行动物&#10;&#10;已生成高可信度的说明">
            <a:extLst>
              <a:ext uri="{FF2B5EF4-FFF2-40B4-BE49-F238E27FC236}">
                <a16:creationId xmlns:a16="http://schemas.microsoft.com/office/drawing/2014/main" id="{0C3326C5-820C-4A57-B332-8E1BC15BDEA8}"/>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r="12500"/>
          <a:stretch/>
        </p:blipFill>
        <p:spPr>
          <a:xfrm>
            <a:off x="9054706" y="4440119"/>
            <a:ext cx="2070494" cy="2070494"/>
          </a:xfrm>
          <a:prstGeom prst="ellipse">
            <a:avLst/>
          </a:prstGeom>
          <a:effectLst>
            <a:outerShdw blurRad="50800" dist="38100" dir="2700000" algn="tl" rotWithShape="0">
              <a:prstClr val="black">
                <a:alpha val="40000"/>
              </a:prstClr>
            </a:outerShdw>
          </a:effectLst>
        </p:spPr>
      </p:pic>
      <p:pic>
        <p:nvPicPr>
          <p:cNvPr id="14" name="图片 13" descr="图片包含 草, 户外, 地面, 水&#10;&#10;已生成极高可信度的说明">
            <a:extLst>
              <a:ext uri="{FF2B5EF4-FFF2-40B4-BE49-F238E27FC236}">
                <a16:creationId xmlns:a16="http://schemas.microsoft.com/office/drawing/2014/main" id="{F1B5557E-E64E-415B-A24C-48178D77AAB9}"/>
              </a:ext>
            </a:extLst>
          </p:cNvPr>
          <p:cNvPicPr>
            <a:picLocks noChangeAspect="1"/>
          </p:cNvPicPr>
          <p:nvPr/>
        </p:nvPicPr>
        <p:blipFill rotWithShape="1">
          <a:blip r:embed="rId4">
            <a:extLst>
              <a:ext uri="{28A0092B-C50C-407E-A947-70E740481C1C}">
                <a14:useLocalDpi xmlns:a14="http://schemas.microsoft.com/office/drawing/2010/main" val="0"/>
              </a:ext>
            </a:extLst>
          </a:blip>
          <a:srcRect l="9258" r="34298"/>
          <a:stretch/>
        </p:blipFill>
        <p:spPr>
          <a:xfrm>
            <a:off x="6392070" y="4440119"/>
            <a:ext cx="2070494" cy="2070494"/>
          </a:xfrm>
          <a:prstGeom prst="ellipse">
            <a:avLst/>
          </a:prstGeom>
          <a:effectLst>
            <a:outerShdw blurRad="50800" dist="38100" dir="2700000" algn="tl" rotWithShape="0">
              <a:prstClr val="black">
                <a:alpha val="40000"/>
              </a:prstClr>
            </a:outerShdw>
          </a:effectLst>
        </p:spPr>
      </p:pic>
      <p:pic>
        <p:nvPicPr>
          <p:cNvPr id="15" name="图片 14" descr="图片包含 地面, 户外, 人员, 男士&#10;&#10;已生成极高可信度的说明">
            <a:extLst>
              <a:ext uri="{FF2B5EF4-FFF2-40B4-BE49-F238E27FC236}">
                <a16:creationId xmlns:a16="http://schemas.microsoft.com/office/drawing/2014/main" id="{85342F3D-6034-4A33-8E0D-77879AF95F68}"/>
              </a:ext>
            </a:extLst>
          </p:cNvPr>
          <p:cNvPicPr>
            <a:picLocks noChangeAspect="1"/>
          </p:cNvPicPr>
          <p:nvPr/>
        </p:nvPicPr>
        <p:blipFill rotWithShape="1">
          <a:blip r:embed="rId5">
            <a:extLst>
              <a:ext uri="{28A0092B-C50C-407E-A947-70E740481C1C}">
                <a14:useLocalDpi xmlns:a14="http://schemas.microsoft.com/office/drawing/2010/main" val="0"/>
              </a:ext>
            </a:extLst>
          </a:blip>
          <a:srcRect l="27544" r="5796"/>
          <a:stretch/>
        </p:blipFill>
        <p:spPr>
          <a:xfrm>
            <a:off x="3729435" y="4440119"/>
            <a:ext cx="2070494" cy="2070494"/>
          </a:xfrm>
          <a:prstGeom prst="ellipse">
            <a:avLst/>
          </a:prstGeom>
          <a:effectLst>
            <a:outerShdw blurRad="50800" dist="38100" dir="2700000" algn="tl" rotWithShape="0">
              <a:prstClr val="black">
                <a:alpha val="40000"/>
              </a:prstClr>
            </a:outerShdw>
          </a:effectLst>
        </p:spPr>
      </p:pic>
      <p:pic>
        <p:nvPicPr>
          <p:cNvPr id="16" name="图片 15" descr="图片包含 天空, 草, 户外, 自然&#10;&#10;已生成极高可信度的说明">
            <a:extLst>
              <a:ext uri="{FF2B5EF4-FFF2-40B4-BE49-F238E27FC236}">
                <a16:creationId xmlns:a16="http://schemas.microsoft.com/office/drawing/2014/main" id="{D47DA456-FA3E-41B7-B49A-5370EB91EECE}"/>
              </a:ext>
            </a:extLst>
          </p:cNvPr>
          <p:cNvPicPr>
            <a:picLocks noChangeAspect="1"/>
          </p:cNvPicPr>
          <p:nvPr/>
        </p:nvPicPr>
        <p:blipFill rotWithShape="1">
          <a:blip r:embed="rId6">
            <a:extLst>
              <a:ext uri="{28A0092B-C50C-407E-A947-70E740481C1C}">
                <a14:useLocalDpi xmlns:a14="http://schemas.microsoft.com/office/drawing/2010/main" val="0"/>
              </a:ext>
            </a:extLst>
          </a:blip>
          <a:srcRect l="16667" r="16667"/>
          <a:stretch/>
        </p:blipFill>
        <p:spPr>
          <a:xfrm>
            <a:off x="1066800" y="4440119"/>
            <a:ext cx="2070494" cy="2070494"/>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7007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364577" y="1305500"/>
            <a:ext cx="4267200" cy="4777880"/>
          </a:xfrm>
        </p:spPr>
        <p:txBody>
          <a:bodyPr/>
          <a:lstStyle/>
          <a:p>
            <a:r>
              <a:rPr lang="en-US" altLang="zh-CN" sz="2400" b="0" i="0" dirty="0">
                <a:solidFill>
                  <a:srgbClr val="333333"/>
                </a:solidFill>
                <a:effectLst/>
                <a:latin typeface="tahoma" panose="020B0604030504040204" pitchFamily="34" charset="0"/>
              </a:rPr>
              <a:t>Crop model are a formal way to present quantitative knowledge about how a crop grows in interaction with its environment. </a:t>
            </a:r>
          </a:p>
          <a:p>
            <a:r>
              <a:rPr lang="en-US" altLang="zh-CN" sz="2400" b="0" i="0" dirty="0">
                <a:solidFill>
                  <a:srgbClr val="333333"/>
                </a:solidFill>
                <a:effectLst/>
                <a:latin typeface="tahoma" panose="020B0604030504040204" pitchFamily="34" charset="0"/>
              </a:rPr>
              <a:t>Using weather data and other data about the crop environment, these models can simulate crop development, growth, yield, water, and nutrient uptake. </a:t>
            </a:r>
            <a:endParaRPr lang="zh-CN" altLang="en-US" sz="2400" dirty="0">
              <a:solidFill>
                <a:srgbClr val="333333"/>
              </a:solidFill>
              <a:latin typeface="tahoma" panose="020B060403050404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grpSp>
        <p:nvGrpSpPr>
          <p:cNvPr id="25" name="组合 24">
            <a:extLst>
              <a:ext uri="{FF2B5EF4-FFF2-40B4-BE49-F238E27FC236}">
                <a16:creationId xmlns:a16="http://schemas.microsoft.com/office/drawing/2014/main" id="{1806A147-0B84-433C-A7C0-5C2FF8FFD0B9}"/>
              </a:ext>
            </a:extLst>
          </p:cNvPr>
          <p:cNvGrpSpPr/>
          <p:nvPr/>
        </p:nvGrpSpPr>
        <p:grpSpPr>
          <a:xfrm>
            <a:off x="5046973" y="1273693"/>
            <a:ext cx="2855141" cy="2028951"/>
            <a:chOff x="2913707" y="2586372"/>
            <a:chExt cx="2855141" cy="2028951"/>
          </a:xfrm>
        </p:grpSpPr>
        <p:pic>
          <p:nvPicPr>
            <p:cNvPr id="3" name="图片 2" descr="黑白色的标志&#10;&#10;描述已自动生成">
              <a:extLst>
                <a:ext uri="{FF2B5EF4-FFF2-40B4-BE49-F238E27FC236}">
                  <a16:creationId xmlns:a16="http://schemas.microsoft.com/office/drawing/2014/main" id="{DCCDFC66-0416-4D18-A64F-BFF9B0D06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566" y="2828990"/>
              <a:ext cx="1045226" cy="1148600"/>
            </a:xfrm>
            <a:prstGeom prst="rect">
              <a:avLst/>
            </a:prstGeom>
          </p:spPr>
        </p:pic>
        <p:pic>
          <p:nvPicPr>
            <p:cNvPr id="5" name="图片 4" descr="图标&#10;&#10;描述已自动生成">
              <a:extLst>
                <a:ext uri="{FF2B5EF4-FFF2-40B4-BE49-F238E27FC236}">
                  <a16:creationId xmlns:a16="http://schemas.microsoft.com/office/drawing/2014/main" id="{0AB36318-B4FF-4A9F-99E6-1A62D1A58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707" y="3563804"/>
              <a:ext cx="2855141" cy="1051519"/>
            </a:xfrm>
            <a:prstGeom prst="rect">
              <a:avLst/>
            </a:prstGeom>
          </p:spPr>
        </p:pic>
        <p:pic>
          <p:nvPicPr>
            <p:cNvPr id="20" name="图片 19" descr="不同类型的水果&#10;&#10;描述已自动生成">
              <a:extLst>
                <a:ext uri="{FF2B5EF4-FFF2-40B4-BE49-F238E27FC236}">
                  <a16:creationId xmlns:a16="http://schemas.microsoft.com/office/drawing/2014/main" id="{69F23453-74D3-4226-A380-8804DEFD434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142115" y="2586372"/>
              <a:ext cx="1626733" cy="1220050"/>
            </a:xfrm>
            <a:prstGeom prst="rect">
              <a:avLst/>
            </a:prstGeom>
          </p:spPr>
        </p:pic>
      </p:grpSp>
      <p:pic>
        <p:nvPicPr>
          <p:cNvPr id="24" name="图片 23" descr="地图&#10;&#10;描述已自动生成">
            <a:extLst>
              <a:ext uri="{FF2B5EF4-FFF2-40B4-BE49-F238E27FC236}">
                <a16:creationId xmlns:a16="http://schemas.microsoft.com/office/drawing/2014/main" id="{C2995FD1-FBC8-4485-9D03-D3FF0B7DB6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2316" y="1446947"/>
            <a:ext cx="2197621" cy="2247493"/>
          </a:xfrm>
          <a:prstGeom prst="rect">
            <a:avLst/>
          </a:prstGeom>
        </p:spPr>
      </p:pic>
      <p:pic>
        <p:nvPicPr>
          <p:cNvPr id="1030" name="Picture 6" descr="The Next Green Revolution - National Geographic">
            <a:extLst>
              <a:ext uri="{FF2B5EF4-FFF2-40B4-BE49-F238E27FC236}">
                <a16:creationId xmlns:a16="http://schemas.microsoft.com/office/drawing/2014/main" id="{49BE5133-B668-4F7C-89F7-6965DD3282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5350" y="4984758"/>
            <a:ext cx="3091016" cy="11888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neral Soil Map, Milam County, Texas - The Portal to Texas History">
            <a:extLst>
              <a:ext uri="{FF2B5EF4-FFF2-40B4-BE49-F238E27FC236}">
                <a16:creationId xmlns:a16="http://schemas.microsoft.com/office/drawing/2014/main" id="{4A39CFEC-5869-4639-9C4F-148336EF31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575" t="5066" r="4914" b="35914"/>
          <a:stretch/>
        </p:blipFill>
        <p:spPr bwMode="auto">
          <a:xfrm>
            <a:off x="9846261" y="3705942"/>
            <a:ext cx="2345739" cy="2557631"/>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descr="电脑显示屏&#10;&#10;中度可信度描述已自动生成">
            <a:extLst>
              <a:ext uri="{FF2B5EF4-FFF2-40B4-BE49-F238E27FC236}">
                <a16:creationId xmlns:a16="http://schemas.microsoft.com/office/drawing/2014/main" id="{64C0866E-D30F-4180-9B92-F7540F00B3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3726" y="3156329"/>
            <a:ext cx="3496100" cy="2247493"/>
          </a:xfrm>
          <a:prstGeom prst="rect">
            <a:avLst/>
          </a:prstGeom>
        </p:spPr>
      </p:pic>
      <p:sp>
        <p:nvSpPr>
          <p:cNvPr id="32" name="文本框 31">
            <a:extLst>
              <a:ext uri="{FF2B5EF4-FFF2-40B4-BE49-F238E27FC236}">
                <a16:creationId xmlns:a16="http://schemas.microsoft.com/office/drawing/2014/main" id="{54552155-2A94-4DC6-9857-2907956CB7C4}"/>
              </a:ext>
            </a:extLst>
          </p:cNvPr>
          <p:cNvSpPr txBox="1"/>
          <p:nvPr/>
        </p:nvSpPr>
        <p:spPr>
          <a:xfrm>
            <a:off x="5221839" y="3272606"/>
            <a:ext cx="2198038" cy="523220"/>
          </a:xfrm>
          <a:prstGeom prst="rect">
            <a:avLst/>
          </a:prstGeom>
          <a:noFill/>
        </p:spPr>
        <p:txBody>
          <a:bodyPr wrap="none" rtlCol="0">
            <a:spAutoFit/>
          </a:bodyPr>
          <a:lstStyle/>
          <a:p>
            <a:r>
              <a:rPr lang="en-US" altLang="zh-CN" sz="2800" dirty="0">
                <a:latin typeface="Berlin Sans FB" panose="020E0602020502020306" pitchFamily="34" charset="0"/>
              </a:rPr>
              <a:t>Management</a:t>
            </a:r>
            <a:endParaRPr lang="zh-CN" altLang="en-US" sz="2800" dirty="0">
              <a:latin typeface="Berlin Sans FB" panose="020E0602020502020306" pitchFamily="34" charset="0"/>
            </a:endParaRPr>
          </a:p>
        </p:txBody>
      </p:sp>
      <p:sp>
        <p:nvSpPr>
          <p:cNvPr id="37" name="文本框 36">
            <a:extLst>
              <a:ext uri="{FF2B5EF4-FFF2-40B4-BE49-F238E27FC236}">
                <a16:creationId xmlns:a16="http://schemas.microsoft.com/office/drawing/2014/main" id="{80456096-C3BB-4311-9D5D-AD78427D2499}"/>
              </a:ext>
            </a:extLst>
          </p:cNvPr>
          <p:cNvSpPr txBox="1"/>
          <p:nvPr/>
        </p:nvSpPr>
        <p:spPr>
          <a:xfrm>
            <a:off x="5613505" y="4574689"/>
            <a:ext cx="1273105" cy="523220"/>
          </a:xfrm>
          <a:prstGeom prst="rect">
            <a:avLst/>
          </a:prstGeom>
          <a:noFill/>
        </p:spPr>
        <p:txBody>
          <a:bodyPr wrap="none" rtlCol="0">
            <a:spAutoFit/>
          </a:bodyPr>
          <a:lstStyle/>
          <a:p>
            <a:r>
              <a:rPr lang="en-US" altLang="zh-CN" sz="2800" dirty="0">
                <a:latin typeface="Berlin Sans FB" panose="020E0602020502020306" pitchFamily="34" charset="0"/>
              </a:rPr>
              <a:t>Variety</a:t>
            </a:r>
            <a:endParaRPr lang="zh-CN" altLang="en-US" sz="2800" dirty="0">
              <a:latin typeface="Berlin Sans FB" panose="020E0602020502020306" pitchFamily="34" charset="0"/>
            </a:endParaRPr>
          </a:p>
        </p:txBody>
      </p:sp>
      <p:sp>
        <p:nvSpPr>
          <p:cNvPr id="38" name="文本框 37">
            <a:extLst>
              <a:ext uri="{FF2B5EF4-FFF2-40B4-BE49-F238E27FC236}">
                <a16:creationId xmlns:a16="http://schemas.microsoft.com/office/drawing/2014/main" id="{46AD563D-F666-40FD-8C7A-0C4F12F5CCAB}"/>
              </a:ext>
            </a:extLst>
          </p:cNvPr>
          <p:cNvSpPr txBox="1"/>
          <p:nvPr/>
        </p:nvSpPr>
        <p:spPr>
          <a:xfrm>
            <a:off x="6886610" y="5945163"/>
            <a:ext cx="4580100" cy="954107"/>
          </a:xfrm>
          <a:prstGeom prst="rect">
            <a:avLst/>
          </a:prstGeom>
          <a:noFill/>
        </p:spPr>
        <p:txBody>
          <a:bodyPr wrap="none" rtlCol="0">
            <a:spAutoFit/>
          </a:bodyPr>
          <a:lstStyle/>
          <a:p>
            <a:pPr algn="ctr"/>
            <a:r>
              <a:rPr lang="en-US" altLang="zh-CN" sz="2800" dirty="0">
                <a:latin typeface="Berlin Sans FB" panose="020E0602020502020306" pitchFamily="34" charset="0"/>
              </a:rPr>
              <a:t>Simulation</a:t>
            </a:r>
          </a:p>
          <a:p>
            <a:pPr algn="ctr"/>
            <a:r>
              <a:rPr lang="zh-CN" altLang="en-US" sz="2800" dirty="0">
                <a:latin typeface="Berlin Sans FB" panose="020E0602020502020306" pitchFamily="34" charset="0"/>
              </a:rPr>
              <a:t>（</a:t>
            </a:r>
            <a:r>
              <a:rPr lang="en-US" altLang="zh-CN" sz="2800" dirty="0" err="1">
                <a:latin typeface="Berlin Sans FB" panose="020E0602020502020306" pitchFamily="34" charset="0"/>
              </a:rPr>
              <a:t>Phenology,Growth</a:t>
            </a:r>
            <a:r>
              <a:rPr lang="en-US" altLang="zh-CN" sz="2800" dirty="0">
                <a:latin typeface="Berlin Sans FB" panose="020E0602020502020306" pitchFamily="34" charset="0"/>
              </a:rPr>
              <a:t>,</a:t>
            </a:r>
            <a:r>
              <a:rPr lang="zh-CN" altLang="en-US" sz="2800" dirty="0">
                <a:latin typeface="Berlin Sans FB" panose="020E0602020502020306" pitchFamily="34" charset="0"/>
              </a:rPr>
              <a:t> </a:t>
            </a:r>
            <a:r>
              <a:rPr lang="en-US" altLang="zh-CN" sz="2800" dirty="0">
                <a:latin typeface="Berlin Sans FB" panose="020E0602020502020306" pitchFamily="34" charset="0"/>
              </a:rPr>
              <a:t>Yield</a:t>
            </a:r>
            <a:r>
              <a:rPr lang="zh-CN" altLang="en-US" sz="2800" dirty="0">
                <a:latin typeface="Berlin Sans FB" panose="020E0602020502020306" pitchFamily="34" charset="0"/>
              </a:rPr>
              <a:t>）</a:t>
            </a:r>
          </a:p>
        </p:txBody>
      </p:sp>
      <p:sp>
        <p:nvSpPr>
          <p:cNvPr id="39" name="文本框 38">
            <a:extLst>
              <a:ext uri="{FF2B5EF4-FFF2-40B4-BE49-F238E27FC236}">
                <a16:creationId xmlns:a16="http://schemas.microsoft.com/office/drawing/2014/main" id="{B10128E8-FBEB-4C21-B707-ADA93316C623}"/>
              </a:ext>
            </a:extLst>
          </p:cNvPr>
          <p:cNvSpPr txBox="1"/>
          <p:nvPr/>
        </p:nvSpPr>
        <p:spPr>
          <a:xfrm>
            <a:off x="10799826" y="1405036"/>
            <a:ext cx="1479892" cy="523220"/>
          </a:xfrm>
          <a:prstGeom prst="rect">
            <a:avLst/>
          </a:prstGeom>
          <a:noFill/>
        </p:spPr>
        <p:txBody>
          <a:bodyPr wrap="none" rtlCol="0">
            <a:spAutoFit/>
          </a:bodyPr>
          <a:lstStyle/>
          <a:p>
            <a:r>
              <a:rPr lang="en-US" altLang="zh-CN" sz="2800" dirty="0">
                <a:latin typeface="Berlin Sans FB" panose="020E0602020502020306" pitchFamily="34" charset="0"/>
              </a:rPr>
              <a:t>Weather</a:t>
            </a:r>
            <a:endParaRPr lang="zh-CN" altLang="en-US" sz="2800" dirty="0">
              <a:latin typeface="Berlin Sans FB" panose="020E0602020502020306" pitchFamily="34" charset="0"/>
            </a:endParaRPr>
          </a:p>
        </p:txBody>
      </p:sp>
      <p:sp>
        <p:nvSpPr>
          <p:cNvPr id="40" name="文本框 39">
            <a:extLst>
              <a:ext uri="{FF2B5EF4-FFF2-40B4-BE49-F238E27FC236}">
                <a16:creationId xmlns:a16="http://schemas.microsoft.com/office/drawing/2014/main" id="{40C1AFF0-7A53-4455-AC06-D9CAF6341EBB}"/>
              </a:ext>
            </a:extLst>
          </p:cNvPr>
          <p:cNvSpPr txBox="1"/>
          <p:nvPr/>
        </p:nvSpPr>
        <p:spPr>
          <a:xfrm>
            <a:off x="10124161" y="3637638"/>
            <a:ext cx="694421" cy="523220"/>
          </a:xfrm>
          <a:prstGeom prst="rect">
            <a:avLst/>
          </a:prstGeom>
          <a:noFill/>
        </p:spPr>
        <p:txBody>
          <a:bodyPr wrap="none" rtlCol="0">
            <a:spAutoFit/>
          </a:bodyPr>
          <a:lstStyle/>
          <a:p>
            <a:r>
              <a:rPr lang="en-US" altLang="zh-CN" sz="2800" dirty="0">
                <a:latin typeface="Berlin Sans FB" panose="020E0602020502020306" pitchFamily="34" charset="0"/>
              </a:rPr>
              <a:t>Soil</a:t>
            </a:r>
            <a:endParaRPr lang="zh-CN" altLang="en-US" sz="2800" dirty="0">
              <a:latin typeface="Berlin Sans FB" panose="020E0602020502020306" pitchFamily="34" charset="0"/>
            </a:endParaRPr>
          </a:p>
        </p:txBody>
      </p:sp>
      <p:sp>
        <p:nvSpPr>
          <p:cNvPr id="34" name="箭头: 下 33">
            <a:extLst>
              <a:ext uri="{FF2B5EF4-FFF2-40B4-BE49-F238E27FC236}">
                <a16:creationId xmlns:a16="http://schemas.microsoft.com/office/drawing/2014/main" id="{23A50F33-566C-4BCB-93CB-CD27D2162528}"/>
              </a:ext>
            </a:extLst>
          </p:cNvPr>
          <p:cNvSpPr/>
          <p:nvPr/>
        </p:nvSpPr>
        <p:spPr>
          <a:xfrm rot="17840731">
            <a:off x="7238407" y="2864029"/>
            <a:ext cx="381698" cy="984542"/>
          </a:xfrm>
          <a:prstGeom prst="downArrow">
            <a:avLst/>
          </a:prstGeom>
          <a:solidFill>
            <a:srgbClr val="FFFF00"/>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0632D3F6-8481-40A8-BE00-EAE0DE1B2591}"/>
              </a:ext>
            </a:extLst>
          </p:cNvPr>
          <p:cNvSpPr/>
          <p:nvPr/>
        </p:nvSpPr>
        <p:spPr>
          <a:xfrm rot="3373275">
            <a:off x="9812106" y="2841186"/>
            <a:ext cx="381698" cy="984542"/>
          </a:xfrm>
          <a:prstGeom prst="downArrow">
            <a:avLst/>
          </a:prstGeom>
          <a:solidFill>
            <a:srgbClr val="FFFF00"/>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4" name="箭头: 下 43">
            <a:extLst>
              <a:ext uri="{FF2B5EF4-FFF2-40B4-BE49-F238E27FC236}">
                <a16:creationId xmlns:a16="http://schemas.microsoft.com/office/drawing/2014/main" id="{6A32730B-F645-40A1-A820-ABD5155619A9}"/>
              </a:ext>
            </a:extLst>
          </p:cNvPr>
          <p:cNvSpPr/>
          <p:nvPr/>
        </p:nvSpPr>
        <p:spPr>
          <a:xfrm rot="6438423">
            <a:off x="9825637" y="4294533"/>
            <a:ext cx="381698" cy="984542"/>
          </a:xfrm>
          <a:prstGeom prst="downArrow">
            <a:avLst/>
          </a:prstGeom>
          <a:solidFill>
            <a:srgbClr val="FFFF00"/>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5" name="箭头: 下 44">
            <a:extLst>
              <a:ext uri="{FF2B5EF4-FFF2-40B4-BE49-F238E27FC236}">
                <a16:creationId xmlns:a16="http://schemas.microsoft.com/office/drawing/2014/main" id="{D1643B2C-89C1-49B3-AC69-70250D6A2939}"/>
              </a:ext>
            </a:extLst>
          </p:cNvPr>
          <p:cNvSpPr/>
          <p:nvPr/>
        </p:nvSpPr>
        <p:spPr>
          <a:xfrm rot="14653179">
            <a:off x="7229028" y="4325035"/>
            <a:ext cx="381698" cy="984542"/>
          </a:xfrm>
          <a:prstGeom prst="downArrow">
            <a:avLst/>
          </a:prstGeom>
          <a:solidFill>
            <a:srgbClr val="FFFF00"/>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9204587E-6487-41F0-85AD-5747DC4500A2}"/>
              </a:ext>
            </a:extLst>
          </p:cNvPr>
          <p:cNvSpPr/>
          <p:nvPr/>
        </p:nvSpPr>
        <p:spPr>
          <a:xfrm>
            <a:off x="7734603" y="1139906"/>
            <a:ext cx="2056794" cy="7348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Berlin Sans FB" panose="020E0602020502020306" pitchFamily="34" charset="0"/>
              </a:rPr>
              <a:t>Knowledge</a:t>
            </a:r>
            <a:endParaRPr lang="zh-CN" altLang="en-US" sz="2800" dirty="0">
              <a:solidFill>
                <a:schemeClr val="tx1"/>
              </a:solidFill>
              <a:latin typeface="Berlin Sans FB" panose="020E0602020502020306" pitchFamily="34" charset="0"/>
            </a:endParaRPr>
          </a:p>
        </p:txBody>
      </p:sp>
      <p:sp>
        <p:nvSpPr>
          <p:cNvPr id="47" name="箭头: 下 46">
            <a:extLst>
              <a:ext uri="{FF2B5EF4-FFF2-40B4-BE49-F238E27FC236}">
                <a16:creationId xmlns:a16="http://schemas.microsoft.com/office/drawing/2014/main" id="{AE08A85D-76A6-4E74-B232-8EED6B4F2609}"/>
              </a:ext>
            </a:extLst>
          </p:cNvPr>
          <p:cNvSpPr/>
          <p:nvPr/>
        </p:nvSpPr>
        <p:spPr>
          <a:xfrm>
            <a:off x="8670078" y="1970186"/>
            <a:ext cx="381698" cy="984542"/>
          </a:xfrm>
          <a:prstGeom prst="downArrow">
            <a:avLst/>
          </a:prstGeom>
          <a:solidFill>
            <a:srgbClr val="FFFF00"/>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8" name="箭头: 下 47">
            <a:extLst>
              <a:ext uri="{FF2B5EF4-FFF2-40B4-BE49-F238E27FC236}">
                <a16:creationId xmlns:a16="http://schemas.microsoft.com/office/drawing/2014/main" id="{2F742A81-9E7C-4DF6-B392-4D0660182270}"/>
              </a:ext>
            </a:extLst>
          </p:cNvPr>
          <p:cNvSpPr/>
          <p:nvPr/>
        </p:nvSpPr>
        <p:spPr>
          <a:xfrm>
            <a:off x="8872582" y="5390566"/>
            <a:ext cx="375846" cy="657312"/>
          </a:xfrm>
          <a:prstGeom prst="downArrow">
            <a:avLst/>
          </a:prstGeom>
          <a:solidFill>
            <a:srgbClr val="FFFF00"/>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9" name="标题 3">
            <a:extLst>
              <a:ext uri="{FF2B5EF4-FFF2-40B4-BE49-F238E27FC236}">
                <a16:creationId xmlns:a16="http://schemas.microsoft.com/office/drawing/2014/main" id="{2DE8A686-B637-495D-8BE6-0E423E063ABD}"/>
              </a:ext>
            </a:extLst>
          </p:cNvPr>
          <p:cNvSpPr txBox="1">
            <a:spLocks/>
          </p:cNvSpPr>
          <p:nvPr/>
        </p:nvSpPr>
        <p:spPr>
          <a:xfrm>
            <a:off x="258618" y="347387"/>
            <a:ext cx="7882492"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Introduction of Crop Model</a:t>
            </a:r>
            <a:endParaRPr lang="zh-CN" altLang="en-US" sz="4000" b="1" dirty="0">
              <a:solidFill>
                <a:schemeClr val="bg1"/>
              </a:solidFill>
              <a:latin typeface="Helvetica"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705162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1066800" y="1174864"/>
            <a:ext cx="10058400" cy="4777880"/>
          </a:xfrm>
        </p:spPr>
        <p:txBody>
          <a:bodyPr/>
          <a:lstStyle/>
          <a:p>
            <a:pPr marL="0" indent="0">
              <a:buNone/>
            </a:pPr>
            <a:r>
              <a:rPr lang="en-US" altLang="zh-CN" sz="2800" b="1" i="0" dirty="0">
                <a:solidFill>
                  <a:srgbClr val="333333"/>
                </a:solidFill>
                <a:effectLst/>
                <a:latin typeface="tahoma" panose="020B0604030504040204" pitchFamily="34" charset="0"/>
              </a:rPr>
              <a:t>Application </a:t>
            </a:r>
            <a:r>
              <a:rPr lang="en-US" altLang="zh-CN" sz="2800" b="1" dirty="0">
                <a:solidFill>
                  <a:srgbClr val="333333"/>
                </a:solidFill>
                <a:latin typeface="tahoma" panose="020B0604030504040204" pitchFamily="34" charset="0"/>
              </a:rPr>
              <a:t>of</a:t>
            </a:r>
            <a:r>
              <a:rPr lang="zh-CN" altLang="en-US" sz="2800" b="1" dirty="0">
                <a:solidFill>
                  <a:srgbClr val="333333"/>
                </a:solidFill>
                <a:latin typeface="tahoma" panose="020B0604030504040204" pitchFamily="34" charset="0"/>
              </a:rPr>
              <a:t> </a:t>
            </a:r>
            <a:r>
              <a:rPr lang="en-US" altLang="zh-CN" sz="2800" b="1" dirty="0">
                <a:solidFill>
                  <a:srgbClr val="333333"/>
                </a:solidFill>
                <a:latin typeface="tahoma" panose="020B0604030504040204" pitchFamily="34" charset="0"/>
              </a:rPr>
              <a:t>Crop Model: Scientific Research</a:t>
            </a:r>
          </a:p>
          <a:p>
            <a:pPr algn="l" latinLnBrk="1"/>
            <a:r>
              <a:rPr lang="en-US" altLang="zh-CN" sz="2400" b="0" i="0" dirty="0">
                <a:solidFill>
                  <a:srgbClr val="049E34"/>
                </a:solidFill>
                <a:effectLst/>
                <a:latin typeface="tahoma" panose="020B0604030504040204" pitchFamily="34" charset="0"/>
              </a:rPr>
              <a:t>Estimation of biophysical parameters (LAI, ET, SM)  </a:t>
            </a:r>
          </a:p>
          <a:p>
            <a:pPr algn="l" latinLnBrk="1"/>
            <a:r>
              <a:rPr lang="en-US" altLang="zh-CN" sz="2400" b="0" i="0" dirty="0">
                <a:solidFill>
                  <a:srgbClr val="049E34"/>
                </a:solidFill>
                <a:effectLst/>
                <a:latin typeface="tahoma" panose="020B0604030504040204" pitchFamily="34" charset="0"/>
              </a:rPr>
              <a:t>Yield and growth diagnosis </a:t>
            </a:r>
          </a:p>
          <a:p>
            <a:pPr algn="l" latinLnBrk="1"/>
            <a:r>
              <a:rPr lang="en-US" altLang="zh-CN" sz="2400" b="0" i="0" dirty="0">
                <a:solidFill>
                  <a:srgbClr val="049E34"/>
                </a:solidFill>
                <a:effectLst/>
                <a:latin typeface="tahoma" panose="020B0604030504040204" pitchFamily="34" charset="0"/>
              </a:rPr>
              <a:t>Irrigation optimization </a:t>
            </a:r>
          </a:p>
          <a:p>
            <a:pPr algn="l" latinLnBrk="1"/>
            <a:r>
              <a:rPr lang="en-US" altLang="zh-CN" sz="2400" b="0" i="0" dirty="0">
                <a:solidFill>
                  <a:srgbClr val="049E34"/>
                </a:solidFill>
                <a:effectLst/>
                <a:latin typeface="tahoma" panose="020B0604030504040204" pitchFamily="34" charset="0"/>
              </a:rPr>
              <a:t>fertilization schedule optimization</a:t>
            </a:r>
          </a:p>
          <a:p>
            <a:pPr algn="l" latinLnBrk="1"/>
            <a:r>
              <a:rPr lang="en-US" altLang="zh-CN" sz="2400" b="0" i="0" dirty="0">
                <a:solidFill>
                  <a:srgbClr val="049E34"/>
                </a:solidFill>
                <a:effectLst/>
                <a:latin typeface="tahoma" panose="020B0604030504040204" pitchFamily="34" charset="0"/>
              </a:rPr>
              <a:t>Impacts and responses to climate change  </a:t>
            </a:r>
          </a:p>
          <a:p>
            <a:pPr algn="l" latinLnBrk="1"/>
            <a:r>
              <a:rPr lang="en-US" altLang="zh-CN" sz="2400" b="0" i="0" dirty="0">
                <a:solidFill>
                  <a:srgbClr val="049E34"/>
                </a:solidFill>
                <a:effectLst/>
                <a:latin typeface="tahoma" panose="020B0604030504040204" pitchFamily="34" charset="0"/>
              </a:rPr>
              <a:t>Carbon cycle in ecosystem  </a:t>
            </a:r>
          </a:p>
          <a:p>
            <a:pPr algn="l" latinLnBrk="1"/>
            <a:r>
              <a:rPr lang="en-US" altLang="zh-CN" sz="2400" b="0" i="0" dirty="0">
                <a:solidFill>
                  <a:srgbClr val="049E34"/>
                </a:solidFill>
                <a:effectLst/>
                <a:latin typeface="tahoma" panose="020B0604030504040204" pitchFamily="34" charset="0"/>
              </a:rPr>
              <a:t>Crop variety planning and environmental impact assessment  </a:t>
            </a:r>
          </a:p>
          <a:p>
            <a:pPr algn="l" latinLnBrk="1"/>
            <a:r>
              <a:rPr lang="en-US" altLang="zh-CN" sz="2400" b="0" i="0" dirty="0">
                <a:solidFill>
                  <a:srgbClr val="049E34"/>
                </a:solidFill>
                <a:effectLst/>
                <a:latin typeface="tahoma" panose="020B0604030504040204" pitchFamily="34" charset="0"/>
              </a:rPr>
              <a:t>Crop variety modeling  </a:t>
            </a:r>
          </a:p>
          <a:p>
            <a:endParaRPr lang="en-US" altLang="zh-CN" sz="2800" b="1" dirty="0">
              <a:solidFill>
                <a:srgbClr val="333333"/>
              </a:solidFill>
              <a:latin typeface="tahoma" panose="020B0604030504040204" pitchFamily="34" charset="0"/>
            </a:endParaRPr>
          </a:p>
          <a:p>
            <a:endParaRPr lang="zh-CN" altLang="en-US" dirty="0">
              <a:solidFill>
                <a:srgbClr val="333333"/>
              </a:solidFill>
              <a:latin typeface="tahoma" panose="020B060403050404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7" name="标题 3">
            <a:extLst>
              <a:ext uri="{FF2B5EF4-FFF2-40B4-BE49-F238E27FC236}">
                <a16:creationId xmlns:a16="http://schemas.microsoft.com/office/drawing/2014/main" id="{85BE06C5-117F-4B8E-BC84-DEDCC1C0EE9E}"/>
              </a:ext>
            </a:extLst>
          </p:cNvPr>
          <p:cNvSpPr txBox="1">
            <a:spLocks/>
          </p:cNvSpPr>
          <p:nvPr/>
        </p:nvSpPr>
        <p:spPr>
          <a:xfrm>
            <a:off x="258618" y="347387"/>
            <a:ext cx="7882492"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Introduction of Crop Model</a:t>
            </a:r>
            <a:endParaRPr lang="zh-CN" altLang="en-US" sz="4000" b="1" dirty="0">
              <a:solidFill>
                <a:schemeClr val="bg1"/>
              </a:solidFill>
              <a:latin typeface="Helvetica"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071562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1066800" y="1174864"/>
            <a:ext cx="10866582" cy="4777880"/>
          </a:xfrm>
        </p:spPr>
        <p:txBody>
          <a:bodyPr/>
          <a:lstStyle/>
          <a:p>
            <a:pPr marL="0" indent="0">
              <a:buNone/>
            </a:pPr>
            <a:r>
              <a:rPr lang="en-US" altLang="zh-CN" sz="2800" b="1" i="0" dirty="0">
                <a:solidFill>
                  <a:srgbClr val="333333"/>
                </a:solidFill>
                <a:effectLst/>
                <a:latin typeface="tahoma" panose="020B0604030504040204" pitchFamily="34" charset="0"/>
              </a:rPr>
              <a:t>Application </a:t>
            </a:r>
            <a:r>
              <a:rPr lang="en-US" altLang="zh-CN" sz="2800" b="1" dirty="0">
                <a:solidFill>
                  <a:srgbClr val="333333"/>
                </a:solidFill>
                <a:latin typeface="tahoma" panose="020B0604030504040204" pitchFamily="34" charset="0"/>
              </a:rPr>
              <a:t>of</a:t>
            </a:r>
            <a:r>
              <a:rPr lang="zh-CN" altLang="en-US" sz="2800" b="1" dirty="0">
                <a:solidFill>
                  <a:srgbClr val="333333"/>
                </a:solidFill>
                <a:latin typeface="tahoma" panose="020B0604030504040204" pitchFamily="34" charset="0"/>
              </a:rPr>
              <a:t> </a:t>
            </a:r>
            <a:r>
              <a:rPr lang="en-US" altLang="zh-CN" sz="2800" b="1" dirty="0">
                <a:solidFill>
                  <a:srgbClr val="333333"/>
                </a:solidFill>
                <a:latin typeface="tahoma" panose="020B0604030504040204" pitchFamily="34" charset="0"/>
              </a:rPr>
              <a:t>Crop Model: Agricultural sector</a:t>
            </a:r>
          </a:p>
          <a:p>
            <a:pPr algn="l" latinLnBrk="1"/>
            <a:r>
              <a:rPr lang="en-US" altLang="zh-CN" sz="2400" b="0" i="0" dirty="0">
                <a:solidFill>
                  <a:schemeClr val="accent2"/>
                </a:solidFill>
                <a:effectLst/>
                <a:latin typeface="tahoma" panose="020B0604030504040204" pitchFamily="34" charset="0"/>
              </a:rPr>
              <a:t>Production forecasting</a:t>
            </a:r>
          </a:p>
          <a:p>
            <a:pPr algn="l" latinLnBrk="1"/>
            <a:r>
              <a:rPr lang="en-US" altLang="zh-CN" sz="2400" b="0" i="0" dirty="0">
                <a:solidFill>
                  <a:schemeClr val="accent2"/>
                </a:solidFill>
                <a:effectLst/>
                <a:latin typeface="tahoma" panose="020B0604030504040204" pitchFamily="34" charset="0"/>
              </a:rPr>
              <a:t>Water and fertilizer management  </a:t>
            </a:r>
          </a:p>
          <a:p>
            <a:pPr algn="l" latinLnBrk="1"/>
            <a:r>
              <a:rPr lang="en-US" altLang="zh-CN" sz="2400" b="0" i="0" dirty="0">
                <a:solidFill>
                  <a:schemeClr val="accent2"/>
                </a:solidFill>
                <a:effectLst/>
                <a:latin typeface="tahoma" panose="020B0604030504040204" pitchFamily="34" charset="0"/>
              </a:rPr>
              <a:t>Critical periods for use of agricultural machinery</a:t>
            </a:r>
          </a:p>
          <a:p>
            <a:pPr algn="l" latinLnBrk="1"/>
            <a:r>
              <a:rPr lang="en-US" altLang="zh-CN" sz="2400" b="0" i="0" dirty="0">
                <a:solidFill>
                  <a:schemeClr val="accent2"/>
                </a:solidFill>
                <a:effectLst/>
                <a:latin typeface="tahoma" panose="020B0604030504040204" pitchFamily="34" charset="0"/>
              </a:rPr>
              <a:t>Response and risk management for different meteorological scenarios  </a:t>
            </a:r>
          </a:p>
          <a:p>
            <a:pPr algn="l" latinLnBrk="1"/>
            <a:r>
              <a:rPr lang="en-US" altLang="zh-CN" sz="2400" b="0" i="0" dirty="0">
                <a:solidFill>
                  <a:schemeClr val="accent2"/>
                </a:solidFill>
                <a:effectLst/>
                <a:latin typeface="tahoma" panose="020B0604030504040204" pitchFamily="34" charset="0"/>
              </a:rPr>
              <a:t>Targeted assistance and early warning for agricultural disasters  </a:t>
            </a:r>
          </a:p>
          <a:p>
            <a:pPr algn="l" latinLnBrk="1"/>
            <a:r>
              <a:rPr lang="en-US" altLang="zh-CN" sz="2400" b="0" i="0" dirty="0">
                <a:solidFill>
                  <a:schemeClr val="accent2"/>
                </a:solidFill>
                <a:effectLst/>
                <a:latin typeface="tahoma" panose="020B0604030504040204" pitchFamily="34" charset="0"/>
              </a:rPr>
              <a:t>Agricultural commodity futures trading  </a:t>
            </a:r>
          </a:p>
          <a:p>
            <a:pPr algn="l" latinLnBrk="1"/>
            <a:r>
              <a:rPr lang="en-US" altLang="zh-CN" sz="2400" b="0" i="0" dirty="0">
                <a:solidFill>
                  <a:schemeClr val="accent2"/>
                </a:solidFill>
                <a:effectLst/>
                <a:latin typeface="tahoma" panose="020B0604030504040204" pitchFamily="34" charset="0"/>
              </a:rPr>
              <a:t>Agricultural insurance </a:t>
            </a:r>
            <a:endParaRPr lang="en-US" altLang="zh-CN" sz="2800" b="1" dirty="0">
              <a:solidFill>
                <a:srgbClr val="333333"/>
              </a:solidFill>
              <a:latin typeface="tahoma" panose="020B0604030504040204" pitchFamily="34" charset="0"/>
            </a:endParaRPr>
          </a:p>
          <a:p>
            <a:endParaRPr lang="zh-CN" altLang="en-US" dirty="0">
              <a:solidFill>
                <a:srgbClr val="333333"/>
              </a:solidFill>
              <a:latin typeface="tahoma" panose="020B0604030504040204" pitchFamily="34" charset="0"/>
            </a:endParaRPr>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8" name="标题 3">
            <a:extLst>
              <a:ext uri="{FF2B5EF4-FFF2-40B4-BE49-F238E27FC236}">
                <a16:creationId xmlns:a16="http://schemas.microsoft.com/office/drawing/2014/main" id="{0F562DB0-AE12-458A-8185-9F667A592D0B}"/>
              </a:ext>
            </a:extLst>
          </p:cNvPr>
          <p:cNvSpPr txBox="1">
            <a:spLocks/>
          </p:cNvSpPr>
          <p:nvPr/>
        </p:nvSpPr>
        <p:spPr>
          <a:xfrm>
            <a:off x="258618" y="347387"/>
            <a:ext cx="7882492"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Introduction of Crop Model</a:t>
            </a:r>
            <a:endParaRPr lang="zh-CN" altLang="en-US" sz="4000" b="1" dirty="0">
              <a:solidFill>
                <a:schemeClr val="bg1"/>
              </a:solidFill>
              <a:latin typeface="Helvetica"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39478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p:txBody>
          <a:bodyPr/>
          <a:lstStyle/>
          <a:p>
            <a:r>
              <a:rPr lang="en-US" altLang="zh-CN" sz="2400" dirty="0"/>
              <a:t>Introduction of WOFOST</a:t>
            </a:r>
          </a:p>
          <a:p>
            <a:r>
              <a:rPr lang="en-US" altLang="zh-CN" sz="2400" dirty="0"/>
              <a:t>How the WOFOST simulates?</a:t>
            </a:r>
          </a:p>
          <a:p>
            <a:r>
              <a:rPr lang="en-US" altLang="zh-CN" sz="2400" dirty="0"/>
              <a:t>Application of WOFOST</a:t>
            </a:r>
          </a:p>
          <a:p>
            <a:r>
              <a:rPr lang="en-US" altLang="zh-CN" sz="2400" dirty="0"/>
              <a:t>WOFOST Ensemble and Yield Map Generation</a:t>
            </a:r>
            <a:endParaRPr lang="zh-CN" altLang="en-US" sz="2400" dirty="0"/>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463351"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model</a:t>
            </a:r>
          </a:p>
        </p:txBody>
      </p:sp>
    </p:spTree>
    <p:extLst>
      <p:ext uri="{BB962C8B-B14F-4D97-AF65-F5344CB8AC3E}">
        <p14:creationId xmlns:p14="http://schemas.microsoft.com/office/powerpoint/2010/main" val="129874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398584" y="1098916"/>
            <a:ext cx="10058400" cy="671893"/>
          </a:xfrm>
        </p:spPr>
        <p:txBody>
          <a:bodyPr/>
          <a:lstStyle/>
          <a:p>
            <a:pPr marL="0" indent="0">
              <a:buNone/>
            </a:pPr>
            <a:r>
              <a:rPr lang="en-US" altLang="zh-CN" sz="2400" dirty="0"/>
              <a:t>Diagram of models of the ‘School of de Wit’</a:t>
            </a:r>
            <a:endParaRPr lang="zh-CN" altLang="en-US" sz="2400" dirty="0"/>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463351"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model</a:t>
            </a:r>
          </a:p>
        </p:txBody>
      </p:sp>
      <p:pic>
        <p:nvPicPr>
          <p:cNvPr id="8" name="图片 7">
            <a:extLst>
              <a:ext uri="{FF2B5EF4-FFF2-40B4-BE49-F238E27FC236}">
                <a16:creationId xmlns:a16="http://schemas.microsoft.com/office/drawing/2014/main" id="{EB0F3F3A-BB6B-4FB2-9324-789B31F05FBC}"/>
              </a:ext>
            </a:extLst>
          </p:cNvPr>
          <p:cNvPicPr>
            <a:picLocks noChangeAspect="1"/>
          </p:cNvPicPr>
          <p:nvPr/>
        </p:nvPicPr>
        <p:blipFill>
          <a:blip r:embed="rId3"/>
          <a:stretch>
            <a:fillRect/>
          </a:stretch>
        </p:blipFill>
        <p:spPr>
          <a:xfrm>
            <a:off x="5292968" y="1522251"/>
            <a:ext cx="6858000" cy="5108442"/>
          </a:xfrm>
          <a:prstGeom prst="rect">
            <a:avLst/>
          </a:prstGeom>
        </p:spPr>
      </p:pic>
      <p:sp>
        <p:nvSpPr>
          <p:cNvPr id="3" name="文本框 2">
            <a:extLst>
              <a:ext uri="{FF2B5EF4-FFF2-40B4-BE49-F238E27FC236}">
                <a16:creationId xmlns:a16="http://schemas.microsoft.com/office/drawing/2014/main" id="{A3622619-3CBE-4FEF-AC23-14FB5F4E64A8}"/>
              </a:ext>
            </a:extLst>
          </p:cNvPr>
          <p:cNvSpPr txBox="1"/>
          <p:nvPr/>
        </p:nvSpPr>
        <p:spPr>
          <a:xfrm>
            <a:off x="82064" y="2118196"/>
            <a:ext cx="5551820" cy="3062377"/>
          </a:xfrm>
          <a:prstGeom prst="rect">
            <a:avLst/>
          </a:prstGeom>
          <a:noFill/>
        </p:spPr>
        <p:txBody>
          <a:bodyPr wrap="square" rtlCol="0">
            <a:spAutoFit/>
          </a:bodyPr>
          <a:lstStyle/>
          <a:p>
            <a:pPr marL="342900" indent="-342900" algn="l" latinLnBrk="1">
              <a:spcAft>
                <a:spcPts val="600"/>
              </a:spcAft>
              <a:buFont typeface="Arial" panose="020B0604020202020204" pitchFamily="34" charset="0"/>
              <a:buChar char="•"/>
            </a:pPr>
            <a:r>
              <a:rPr lang="en-US" altLang="zh-CN" sz="2400" b="0" i="0" dirty="0">
                <a:effectLst/>
                <a:latin typeface="tahoma" panose="020B0604030504040204" pitchFamily="34" charset="0"/>
              </a:rPr>
              <a:t>Focus on mechanism research  </a:t>
            </a:r>
          </a:p>
          <a:p>
            <a:pPr marL="342900" indent="-342900" algn="l" latinLnBrk="1">
              <a:spcAft>
                <a:spcPts val="600"/>
              </a:spcAft>
              <a:buFont typeface="Arial" panose="020B0604020202020204" pitchFamily="34" charset="0"/>
              <a:buChar char="•"/>
            </a:pPr>
            <a:r>
              <a:rPr lang="en-US" altLang="zh-CN" sz="2400" b="0" i="0" dirty="0">
                <a:effectLst/>
                <a:latin typeface="tahoma" panose="020B0604030504040204" pitchFamily="34" charset="0"/>
              </a:rPr>
              <a:t>Based on canopy photosynthesis  </a:t>
            </a:r>
          </a:p>
          <a:p>
            <a:pPr marL="342900" indent="-342900" algn="l" latinLnBrk="1">
              <a:spcAft>
                <a:spcPts val="600"/>
              </a:spcAft>
              <a:buFont typeface="Arial" panose="020B0604020202020204" pitchFamily="34" charset="0"/>
              <a:buChar char="•"/>
            </a:pPr>
            <a:r>
              <a:rPr lang="en-US" altLang="zh-CN" sz="2400" b="0" i="0" dirty="0">
                <a:effectLst/>
                <a:latin typeface="tahoma" panose="020B0604030504040204" pitchFamily="34" charset="0"/>
              </a:rPr>
              <a:t>Emphasize crop similarity</a:t>
            </a:r>
          </a:p>
          <a:p>
            <a:pPr marL="342900" indent="-342900" latinLnBrk="1">
              <a:spcAft>
                <a:spcPts val="600"/>
              </a:spcAft>
              <a:buFont typeface="Arial" panose="020B0604020202020204" pitchFamily="34" charset="0"/>
              <a:buChar char="•"/>
            </a:pPr>
            <a:r>
              <a:rPr lang="en-US" altLang="zh-CN" sz="2400" b="0" i="0" dirty="0">
                <a:effectLst/>
                <a:latin typeface="tahoma" panose="020B0604030504040204" pitchFamily="34" charset="0"/>
              </a:rPr>
              <a:t>Different crops share the same framework  </a:t>
            </a:r>
          </a:p>
          <a:p>
            <a:pPr marL="342900" indent="-342900" algn="l" latinLnBrk="1">
              <a:spcAft>
                <a:spcPts val="600"/>
              </a:spcAft>
              <a:buFont typeface="Arial" panose="020B0604020202020204" pitchFamily="34" charset="0"/>
              <a:buChar char="•"/>
            </a:pPr>
            <a:r>
              <a:rPr lang="en-US" altLang="zh-CN" sz="2400" b="0" i="0" dirty="0">
                <a:effectLst/>
                <a:latin typeface="tahoma" panose="020B0604030504040204" pitchFamily="34" charset="0"/>
              </a:rPr>
              <a:t>Applied to scientific research  </a:t>
            </a:r>
          </a:p>
          <a:p>
            <a:pPr marL="342900" indent="-342900">
              <a:spcAft>
                <a:spcPts val="600"/>
              </a:spcAft>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2561114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336C7DD-6DA2-49A2-B6C3-0FFE8A65B0CD}"/>
              </a:ext>
            </a:extLst>
          </p:cNvPr>
          <p:cNvSpPr>
            <a:spLocks noGrp="1"/>
          </p:cNvSpPr>
          <p:nvPr>
            <p:ph idx="1"/>
          </p:nvPr>
        </p:nvSpPr>
        <p:spPr>
          <a:xfrm>
            <a:off x="398584" y="1098916"/>
            <a:ext cx="11793416" cy="2169825"/>
          </a:xfrm>
        </p:spPr>
        <p:txBody>
          <a:bodyPr/>
          <a:lstStyle/>
          <a:p>
            <a:pPr marL="0" indent="0">
              <a:buNone/>
            </a:pPr>
            <a:r>
              <a:rPr lang="en-US" altLang="zh-CN" sz="2400" dirty="0"/>
              <a:t>WOFOST (</a:t>
            </a:r>
            <a:r>
              <a:rPr lang="en-US" altLang="zh-CN" sz="2400" dirty="0" err="1"/>
              <a:t>WOrld</a:t>
            </a:r>
            <a:r>
              <a:rPr lang="en-US" altLang="zh-CN" sz="2400" dirty="0"/>
              <a:t> </a:t>
            </a:r>
            <a:r>
              <a:rPr lang="en-US" altLang="zh-CN" sz="2400" dirty="0" err="1"/>
              <a:t>FOod</a:t>
            </a:r>
            <a:r>
              <a:rPr lang="en-US" altLang="zh-CN" sz="2400" dirty="0"/>
              <a:t> </a:t>
            </a:r>
            <a:r>
              <a:rPr lang="en-US" altLang="zh-CN" sz="2400" dirty="0" err="1"/>
              <a:t>STudies</a:t>
            </a:r>
            <a:r>
              <a:rPr lang="en-US" altLang="zh-CN" sz="2400" dirty="0"/>
              <a:t>) is a simulation model for the quantitative analysis of the growth and production of annual field crops. With WOFOST, you can calculate attainable crop yield, total biomass, water use, etc. for a location given knowledge about soil, crop, weather and crop management.</a:t>
            </a:r>
            <a:endParaRPr lang="zh-CN" altLang="en-US" sz="2400" dirty="0"/>
          </a:p>
        </p:txBody>
      </p:sp>
      <p:grpSp>
        <p:nvGrpSpPr>
          <p:cNvPr id="13" name="组合 12">
            <a:extLst>
              <a:ext uri="{FF2B5EF4-FFF2-40B4-BE49-F238E27FC236}">
                <a16:creationId xmlns:a16="http://schemas.microsoft.com/office/drawing/2014/main" id="{6FDCC7BE-E9E6-4233-8784-CCC5BEA3FDD3}"/>
              </a:ext>
            </a:extLst>
          </p:cNvPr>
          <p:cNvGrpSpPr/>
          <p:nvPr/>
        </p:nvGrpSpPr>
        <p:grpSpPr>
          <a:xfrm>
            <a:off x="0" y="0"/>
            <a:ext cx="12192000" cy="926306"/>
            <a:chOff x="0" y="0"/>
            <a:chExt cx="12192000" cy="926306"/>
          </a:xfrm>
        </p:grpSpPr>
        <p:sp>
          <p:nvSpPr>
            <p:cNvPr id="12" name="矩形 11">
              <a:extLst>
                <a:ext uri="{FF2B5EF4-FFF2-40B4-BE49-F238E27FC236}">
                  <a16:creationId xmlns:a16="http://schemas.microsoft.com/office/drawing/2014/main" id="{B1EB07E5-0BD0-4BAF-9181-83BCA02EA3A6}"/>
                </a:ext>
              </a:extLst>
            </p:cNvPr>
            <p:cNvSpPr/>
            <p:nvPr/>
          </p:nvSpPr>
          <p:spPr>
            <a:xfrm>
              <a:off x="0" y="0"/>
              <a:ext cx="6031345" cy="926306"/>
            </a:xfrm>
            <a:prstGeom prst="rect">
              <a:avLst/>
            </a:prstGeom>
            <a:solidFill>
              <a:srgbClr val="A4D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4">
              <a:extLst>
                <a:ext uri="{FF2B5EF4-FFF2-40B4-BE49-F238E27FC236}">
                  <a16:creationId xmlns:a16="http://schemas.microsoft.com/office/drawing/2014/main" id="{B3605B00-2BB5-4082-91B1-497C95C481E3}"/>
                </a:ext>
              </a:extLst>
            </p:cNvPr>
            <p:cNvSpPr>
              <a:spLocks/>
            </p:cNvSpPr>
            <p:nvPr/>
          </p:nvSpPr>
          <p:spPr bwMode="auto">
            <a:xfrm>
              <a:off x="5334000" y="0"/>
              <a:ext cx="6858000" cy="926306"/>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vert="horz" wrap="square" lIns="68580" tIns="34290" rIns="68580" bIns="34290" numCol="1" anchor="t" anchorCtr="0" compatLnSpc="1">
              <a:prstTxWarp prst="textNoShape">
                <a:avLst/>
              </a:prstTxWarp>
            </a:bodyPr>
            <a:lstStyle/>
            <a:p>
              <a:endParaRPr lang="en-GB" sz="1350"/>
            </a:p>
          </p:txBody>
        </p:sp>
        <p:pic>
          <p:nvPicPr>
            <p:cNvPr id="10" name="Picture 33">
              <a:extLst>
                <a:ext uri="{FF2B5EF4-FFF2-40B4-BE49-F238E27FC236}">
                  <a16:creationId xmlns:a16="http://schemas.microsoft.com/office/drawing/2014/main" id="{DDD062AB-BFDC-44DE-ADB9-E047D8E83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149137" y="435783"/>
              <a:ext cx="193490" cy="227350"/>
            </a:xfrm>
            <a:prstGeom prst="rect">
              <a:avLst/>
            </a:prstGeom>
          </p:spPr>
        </p:pic>
      </p:grpSp>
      <p:sp>
        <p:nvSpPr>
          <p:cNvPr id="11" name="标题 3">
            <a:extLst>
              <a:ext uri="{FF2B5EF4-FFF2-40B4-BE49-F238E27FC236}">
                <a16:creationId xmlns:a16="http://schemas.microsoft.com/office/drawing/2014/main" id="{BB736BD3-078B-4ED8-A85C-B67B8C215869}"/>
              </a:ext>
            </a:extLst>
          </p:cNvPr>
          <p:cNvSpPr txBox="1">
            <a:spLocks/>
          </p:cNvSpPr>
          <p:nvPr/>
        </p:nvSpPr>
        <p:spPr>
          <a:xfrm>
            <a:off x="258617" y="347387"/>
            <a:ext cx="8463351" cy="827477"/>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Arial" charset="0"/>
                <a:ea typeface="Arial" charset="0"/>
                <a:cs typeface="Arial" charset="0"/>
              </a:defRPr>
            </a:lvl1pPr>
          </a:lstStyle>
          <a:p>
            <a:pPr algn="l"/>
            <a:r>
              <a:rPr lang="en-US" altLang="zh-CN" sz="4000" b="1" dirty="0">
                <a:solidFill>
                  <a:schemeClr val="bg1"/>
                </a:solidFill>
                <a:latin typeface="Helvetica" panose="020B0604020202020204" pitchFamily="34" charset="0"/>
                <a:ea typeface="黑体" panose="02010609060101010101" pitchFamily="49" charset="-122"/>
              </a:rPr>
              <a:t>Princi</a:t>
            </a:r>
            <a:r>
              <a:rPr lang="en-US" altLang="zh-CN" sz="4000" b="1" dirty="0">
                <a:solidFill>
                  <a:schemeClr val="bg1"/>
                </a:solidFill>
                <a:effectLst>
                  <a:outerShdw blurRad="38100" dist="38100" dir="2700000" algn="tl">
                    <a:srgbClr val="000000">
                      <a:alpha val="43137"/>
                    </a:srgbClr>
                  </a:outerShdw>
                </a:effectLst>
                <a:latin typeface="Helvetica" panose="020B0604020202020204" pitchFamily="34" charset="0"/>
                <a:ea typeface="黑体" panose="02010609060101010101" pitchFamily="49" charset="-122"/>
              </a:rPr>
              <a:t>p</a:t>
            </a:r>
            <a:r>
              <a:rPr lang="en-US" altLang="zh-CN" sz="4000" b="1" dirty="0">
                <a:solidFill>
                  <a:schemeClr val="bg1"/>
                </a:solidFill>
                <a:latin typeface="Helvetica" panose="020B0604020202020204" pitchFamily="34" charset="0"/>
                <a:ea typeface="黑体" panose="02010609060101010101" pitchFamily="49" charset="-122"/>
              </a:rPr>
              <a:t>les of WOFOST model</a:t>
            </a:r>
          </a:p>
        </p:txBody>
      </p:sp>
      <p:sp>
        <p:nvSpPr>
          <p:cNvPr id="3" name="文本框 2">
            <a:extLst>
              <a:ext uri="{FF2B5EF4-FFF2-40B4-BE49-F238E27FC236}">
                <a16:creationId xmlns:a16="http://schemas.microsoft.com/office/drawing/2014/main" id="{A3622619-3CBE-4FEF-AC23-14FB5F4E64A8}"/>
              </a:ext>
            </a:extLst>
          </p:cNvPr>
          <p:cNvSpPr txBox="1"/>
          <p:nvPr/>
        </p:nvSpPr>
        <p:spPr>
          <a:xfrm>
            <a:off x="398584" y="3750024"/>
            <a:ext cx="5551820" cy="2169825"/>
          </a:xfrm>
          <a:prstGeom prst="rect">
            <a:avLst/>
          </a:prstGeom>
          <a:noFill/>
        </p:spPr>
        <p:txBody>
          <a:bodyPr wrap="square" rtlCol="0">
            <a:spAutoFit/>
          </a:bodyPr>
          <a:lstStyle/>
          <a:p>
            <a:pPr marL="342900" indent="-342900" algn="l" latinLnBrk="1">
              <a:spcAft>
                <a:spcPts val="600"/>
              </a:spcAft>
              <a:buFont typeface="Arial" panose="020B0604020202020204" pitchFamily="34" charset="0"/>
              <a:buChar char="•"/>
            </a:pPr>
            <a:r>
              <a:rPr lang="en-US" altLang="zh-CN" sz="2400" b="0" i="0" dirty="0">
                <a:effectLst/>
                <a:latin typeface="tahoma" panose="020B0604030504040204" pitchFamily="34" charset="0"/>
              </a:rPr>
              <a:t>Generic function but different inputs</a:t>
            </a:r>
          </a:p>
          <a:p>
            <a:pPr marL="342900" indent="-342900">
              <a:spcAft>
                <a:spcPts val="600"/>
              </a:spcAft>
              <a:buFont typeface="Arial" panose="020B0604020202020204" pitchFamily="34" charset="0"/>
              <a:buChar char="•"/>
            </a:pPr>
            <a:r>
              <a:rPr lang="en-US" altLang="zh-CN" sz="2400" dirty="0">
                <a:latin typeface="tahoma" panose="020B0604030504040204" pitchFamily="34" charset="0"/>
              </a:rPr>
              <a:t>Opensource (Fortran and Python)</a:t>
            </a:r>
          </a:p>
          <a:p>
            <a:pPr marL="342900" indent="-342900">
              <a:spcAft>
                <a:spcPts val="600"/>
              </a:spcAft>
              <a:buFont typeface="Arial" panose="020B0604020202020204" pitchFamily="34" charset="0"/>
              <a:buChar char="•"/>
            </a:pPr>
            <a:r>
              <a:rPr lang="en-US" altLang="zh-CN" sz="2400" dirty="0"/>
              <a:t>Easy to</a:t>
            </a:r>
            <a:r>
              <a:rPr lang="zh-CN" altLang="en-US" sz="2400" dirty="0"/>
              <a:t> </a:t>
            </a:r>
            <a:r>
              <a:rPr lang="en-US" altLang="zh-CN" sz="2400" dirty="0"/>
              <a:t>customize</a:t>
            </a:r>
          </a:p>
          <a:p>
            <a:pPr marL="342900" indent="-342900">
              <a:spcAft>
                <a:spcPts val="600"/>
              </a:spcAft>
              <a:buFont typeface="Arial" panose="020B0604020202020204" pitchFamily="34" charset="0"/>
              <a:buChar char="•"/>
            </a:pPr>
            <a:r>
              <a:rPr lang="en-US" altLang="zh-CN" sz="2400" dirty="0"/>
              <a:t>With simple graphic interface for result analysis</a:t>
            </a:r>
            <a:endParaRPr lang="zh-CN" altLang="en-US" sz="2400" dirty="0"/>
          </a:p>
        </p:txBody>
      </p:sp>
      <p:pic>
        <p:nvPicPr>
          <p:cNvPr id="14" name="Picture 2" descr="“WOFOST model”的图片搜索结果">
            <a:extLst>
              <a:ext uri="{FF2B5EF4-FFF2-40B4-BE49-F238E27FC236}">
                <a16:creationId xmlns:a16="http://schemas.microsoft.com/office/drawing/2014/main" id="{262C349E-CB13-46AE-9D2D-39323C9F541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912" b="95147" l="880" r="96920">
                        <a14:foregroundMark x1="2640" y1="6176" x2="3190" y2="60588"/>
                        <a14:foregroundMark x1="3190" y1="60588" x2="10231" y2="70147"/>
                        <a14:foregroundMark x1="10231" y1="70147" x2="31903" y2="68676"/>
                        <a14:foregroundMark x1="23872" y1="81765" x2="37074" y2="81471"/>
                        <a14:foregroundMark x1="37074" y1="81471" x2="47085" y2="82059"/>
                        <a14:foregroundMark x1="33663" y1="94412" x2="93399" y2="96765"/>
                        <a14:foregroundMark x1="93399" y1="96765" x2="95380" y2="55294"/>
                        <a14:foregroundMark x1="95380" y1="55294" x2="88449" y2="29412"/>
                        <a14:foregroundMark x1="88449" y1="29412" x2="81188" y2="19118"/>
                        <a14:foregroundMark x1="81188" y1="19118" x2="60946" y2="16029"/>
                        <a14:foregroundMark x1="60946" y1="16029" x2="63916" y2="4559"/>
                        <a14:foregroundMark x1="48405" y1="3824" x2="24862" y2="3971"/>
                        <a14:foregroundMark x1="21122" y1="3529" x2="6381" y2="4853"/>
                        <a14:foregroundMark x1="6601" y1="1912" x2="4180" y2="2794"/>
                        <a14:foregroundMark x1="8911" y1="2794" x2="18812" y2="2500"/>
                        <a14:foregroundMark x1="18812" y1="2500" x2="50275" y2="4559"/>
                        <a14:foregroundMark x1="50275" y1="4559" x2="52915" y2="4265"/>
                        <a14:foregroundMark x1="21562" y1="22647" x2="22992" y2="42794"/>
                        <a14:foregroundMark x1="22992" y1="42794" x2="31463" y2="53235"/>
                        <a14:foregroundMark x1="31463" y1="53235" x2="46205" y2="55294"/>
                        <a14:foregroundMark x1="46205" y1="55294" x2="49945" y2="57353"/>
                        <a14:foregroundMark x1="13421" y1="28235" x2="9021" y2="42059"/>
                        <a14:foregroundMark x1="9021" y1="42059" x2="10561" y2="49265"/>
                        <a14:foregroundMark x1="68647" y1="58382" x2="71837" y2="88824"/>
                        <a14:foregroundMark x1="96920" y1="56029" x2="90429" y2="89706"/>
                        <a14:foregroundMark x1="78438" y1="28971" x2="29153" y2="14265"/>
                        <a14:foregroundMark x1="6821" y1="9559" x2="11661" y2="20588"/>
                        <a14:foregroundMark x1="11661" y1="20588" x2="58856" y2="32353"/>
                        <a14:foregroundMark x1="58856" y1="32353" x2="24642" y2="16618"/>
                        <a14:foregroundMark x1="24642" y1="16618" x2="15072" y2="19265"/>
                        <a14:foregroundMark x1="15072" y1="19265" x2="8471" y2="33676"/>
                        <a14:foregroundMark x1="8471" y1="33676" x2="7371" y2="46471"/>
                        <a14:foregroundMark x1="7371" y1="46471" x2="12651" y2="59265"/>
                        <a14:foregroundMark x1="12651" y1="59265" x2="22112" y2="57500"/>
                        <a14:foregroundMark x1="22112" y1="57500" x2="33113" y2="82059"/>
                        <a14:foregroundMark x1="33113" y1="82059" x2="33993" y2="95147"/>
                        <a14:foregroundMark x1="33993" y1="95147" x2="74587" y2="93088"/>
                        <a14:foregroundMark x1="74587" y1="93088" x2="84928" y2="95735"/>
                        <a14:foregroundMark x1="84928" y1="95735" x2="94829" y2="95294"/>
                        <a14:foregroundMark x1="94829" y1="95294" x2="94829" y2="94412"/>
                        <a14:foregroundMark x1="52145" y1="32941" x2="33883" y2="30882"/>
                        <a14:foregroundMark x1="21342" y1="47353" x2="10341" y2="50294"/>
                        <a14:foregroundMark x1="880" y1="2206" x2="1100" y2="6176"/>
                      </a14:backgroundRemoval>
                    </a14:imgEffect>
                  </a14:imgLayer>
                </a14:imgProps>
              </a:ext>
              <a:ext uri="{28A0092B-C50C-407E-A947-70E740481C1C}">
                <a14:useLocalDpi xmlns:a14="http://schemas.microsoft.com/office/drawing/2010/main" val="0"/>
              </a:ext>
            </a:extLst>
          </a:blip>
          <a:srcRect/>
          <a:stretch>
            <a:fillRect/>
          </a:stretch>
        </p:blipFill>
        <p:spPr bwMode="auto">
          <a:xfrm>
            <a:off x="7288621" y="3335325"/>
            <a:ext cx="4517301" cy="3379279"/>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8DEF6168-C8AF-4FC8-B13D-F7B07EF92190}"/>
              </a:ext>
            </a:extLst>
          </p:cNvPr>
          <p:cNvPicPr>
            <a:picLocks noChangeAspect="1"/>
          </p:cNvPicPr>
          <p:nvPr/>
        </p:nvPicPr>
        <p:blipFill rotWithShape="1">
          <a:blip r:embed="rId5">
            <a:clrChange>
              <a:clrFrom>
                <a:srgbClr val="FFFFFF"/>
              </a:clrFrom>
              <a:clrTo>
                <a:srgbClr val="FFFFFF">
                  <a:alpha val="0"/>
                </a:srgbClr>
              </a:clrTo>
            </a:clrChange>
          </a:blip>
          <a:srcRect l="3300" r="7139"/>
          <a:stretch/>
        </p:blipFill>
        <p:spPr>
          <a:xfrm>
            <a:off x="6124077" y="2674443"/>
            <a:ext cx="3543143" cy="1255181"/>
          </a:xfrm>
          <a:prstGeom prst="rect">
            <a:avLst/>
          </a:prstGeom>
        </p:spPr>
      </p:pic>
      <p:sp>
        <p:nvSpPr>
          <p:cNvPr id="16" name="矩形 15">
            <a:extLst>
              <a:ext uri="{FF2B5EF4-FFF2-40B4-BE49-F238E27FC236}">
                <a16:creationId xmlns:a16="http://schemas.microsoft.com/office/drawing/2014/main" id="{ECE856D5-03A0-4BE6-AD1F-12B4FF06AD80}"/>
              </a:ext>
            </a:extLst>
          </p:cNvPr>
          <p:cNvSpPr/>
          <p:nvPr/>
        </p:nvSpPr>
        <p:spPr>
          <a:xfrm>
            <a:off x="386078" y="6129829"/>
            <a:ext cx="10987171" cy="584775"/>
          </a:xfrm>
          <a:prstGeom prst="rect">
            <a:avLst/>
          </a:prstGeom>
        </p:spPr>
        <p:txBody>
          <a:bodyPr wrap="square">
            <a:spAutoFit/>
          </a:bodyPr>
          <a:lstStyle/>
          <a:p>
            <a:r>
              <a:rPr lang="zh-CN" altLang="en-US" sz="1600" dirty="0">
                <a:hlinkClick r:id="rId6"/>
              </a:rPr>
              <a:t>https://www.wur.nl/en/Research-Results/Research-Institutes/Environmental-Research/Facilities-Products/Software-and-models/WOFOST.htm</a:t>
            </a:r>
            <a:endParaRPr lang="zh-CN" altLang="en-US" sz="1600" dirty="0"/>
          </a:p>
        </p:txBody>
      </p:sp>
    </p:spTree>
    <p:extLst>
      <p:ext uri="{BB962C8B-B14F-4D97-AF65-F5344CB8AC3E}">
        <p14:creationId xmlns:p14="http://schemas.microsoft.com/office/powerpoint/2010/main" val="30720464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Microsoft YaHei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Microsoft YaHei"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278</TotalTime>
  <Words>1654</Words>
  <Application>Microsoft Office PowerPoint</Application>
  <PresentationFormat>宽屏</PresentationFormat>
  <Paragraphs>280</Paragraphs>
  <Slides>27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Microsoft YaHei Light</vt:lpstr>
      <vt:lpstr>News Gothic</vt:lpstr>
      <vt:lpstr>等线</vt:lpstr>
      <vt:lpstr>Microsoft YaHei</vt:lpstr>
      <vt:lpstr>Arial</vt:lpstr>
      <vt:lpstr>Berlin Sans FB</vt:lpstr>
      <vt:lpstr>Cambria Math</vt:lpstr>
      <vt:lpstr>Garamond</vt:lpstr>
      <vt:lpstr>Helvetica</vt:lpstr>
      <vt:lpstr>Symbol</vt:lpstr>
      <vt:lpstr>tahoma</vt:lpstr>
      <vt:lpstr>Times New Roman</vt:lpstr>
      <vt:lpstr>Wingdings</vt:lpstr>
      <vt:lpstr>SavonVTI</vt:lpstr>
      <vt:lpstr>WOFOST Crop Model and Ensemble Generation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WOFOST Crop Model and Ensemble Generation</dc:title>
  <dc:creator>Ma Hongyuan</dc:creator>
  <cp:lastModifiedBy>Ma Hongyuan</cp:lastModifiedBy>
  <cp:revision>1</cp:revision>
  <dcterms:created xsi:type="dcterms:W3CDTF">2022-02-23T06:52:29Z</dcterms:created>
  <dcterms:modified xsi:type="dcterms:W3CDTF">2022-03-04T12:05:17Z</dcterms:modified>
</cp:coreProperties>
</file>